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89" r:id="rId5"/>
    <p:sldId id="290" r:id="rId6"/>
    <p:sldId id="291" r:id="rId7"/>
    <p:sldId id="292" r:id="rId8"/>
    <p:sldId id="293" r:id="rId9"/>
    <p:sldId id="295" r:id="rId10"/>
    <p:sldId id="260" r:id="rId11"/>
    <p:sldId id="296" r:id="rId12"/>
    <p:sldId id="298" r:id="rId13"/>
  </p:sldIdLst>
  <p:sldSz cx="9144000" cy="5143500" type="screen16x9"/>
  <p:notesSz cx="6858000" cy="9144000"/>
  <p:embeddedFontLst>
    <p:embeddedFont>
      <p:font typeface="Fira Sans Extra Condensed Medium" panose="020B0600000101010101" charset="0"/>
      <p:regular r:id="rId15"/>
      <p:bold r:id="rId16"/>
      <p:italic r:id="rId17"/>
      <p:boldItalic r:id="rId18"/>
    </p:embeddedFont>
    <p:embeddedFont>
      <p:font typeface="Fira Sans Medium" panose="020B0600000101010101" charset="0"/>
      <p:regular r:id="rId19"/>
      <p:bold r:id="rId20"/>
      <p:italic r:id="rId21"/>
      <p:boldItalic r:id="rId22"/>
    </p:embeddedFont>
    <p:embeddedFont>
      <p:font typeface="Fira Sans Extra Condensed" panose="020B0600000101010101" charset="0"/>
      <p:regular r:id="rId23"/>
      <p:bold r:id="rId24"/>
      <p:italic r:id="rId25"/>
      <p:boldItalic r:id="rId26"/>
    </p:embeddedFont>
    <p:embeddedFont>
      <p:font typeface="Fira Sans" panose="020B0600000101010101" charset="0"/>
      <p:regular r:id="rId27"/>
      <p:bold r:id="rId28"/>
      <p:italic r:id="rId29"/>
      <p:boldItalic r:id="rId30"/>
    </p:embeddedFont>
    <p:embeddedFont>
      <p:font typeface="맑은 고딕" panose="020B0503020000020004" pitchFamily="50" charset="-127"/>
      <p:regular r:id="rId31"/>
      <p:bold r:id="rId32"/>
    </p:embeddedFont>
    <p:embeddedFont>
      <p:font typeface="HY동녘M" panose="02030600000101010101" pitchFamily="18" charset="-127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AE9E"/>
    <a:srgbClr val="FBDF69"/>
    <a:srgbClr val="FB8569"/>
    <a:srgbClr val="1E547B"/>
    <a:srgbClr val="F9564F"/>
    <a:srgbClr val="B33F62"/>
    <a:srgbClr val="7B1E7A"/>
    <a:srgbClr val="451E7B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29" autoAdjust="0"/>
    <p:restoredTop sz="36585" autoAdjust="0"/>
  </p:normalViewPr>
  <p:slideViewPr>
    <p:cSldViewPr snapToGrid="0">
      <p:cViewPr>
        <p:scale>
          <a:sx n="100" d="100"/>
          <a:sy n="100" d="100"/>
        </p:scale>
        <p:origin x="1242" y="9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917b3607a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917b3607a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917b3607a5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917b3607a5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17b3607a5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917b3607a5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91cb1c7882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91cb1c7882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91cb1c7882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91cb1c7882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0673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userDrawn="1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userDrawn="1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userDrawn="1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Sans"/>
              <a:buChar char="●"/>
              <a:defRPr sz="1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Sans"/>
              <a:buChar char="○"/>
              <a:defRPr sz="1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Sans"/>
              <a:buChar char="■"/>
              <a:defRPr sz="1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Sans"/>
              <a:buChar char="●"/>
              <a:defRPr sz="1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Sans"/>
              <a:buChar char="○"/>
              <a:defRPr sz="1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Sans"/>
              <a:buChar char="■"/>
              <a:defRPr sz="1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Sans"/>
              <a:buChar char="●"/>
              <a:defRPr sz="1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ra Sans"/>
              <a:buChar char="○"/>
              <a:defRPr sz="1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238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Fira Sans"/>
              <a:buChar char="■"/>
              <a:defRPr sz="1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ctrTitle" idx="4294967295"/>
          </p:nvPr>
        </p:nvSpPr>
        <p:spPr>
          <a:xfrm>
            <a:off x="5649968" y="1394700"/>
            <a:ext cx="2175697" cy="21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To-Do List</a:t>
            </a:r>
            <a:endParaRPr sz="5400" dirty="0"/>
          </a:p>
        </p:txBody>
      </p:sp>
      <p:grpSp>
        <p:nvGrpSpPr>
          <p:cNvPr id="59" name="Google Shape;59;p15"/>
          <p:cNvGrpSpPr/>
          <p:nvPr/>
        </p:nvGrpSpPr>
        <p:grpSpPr>
          <a:xfrm>
            <a:off x="-1629762" y="-430244"/>
            <a:ext cx="6696935" cy="6003989"/>
            <a:chOff x="-1629762" y="-430244"/>
            <a:chExt cx="6696935" cy="6003989"/>
          </a:xfrm>
        </p:grpSpPr>
        <p:sp>
          <p:nvSpPr>
            <p:cNvPr id="60" name="Google Shape;60;p15"/>
            <p:cNvSpPr/>
            <p:nvPr/>
          </p:nvSpPr>
          <p:spPr>
            <a:xfrm>
              <a:off x="-931804" y="800507"/>
              <a:ext cx="5261135" cy="1083711"/>
            </a:xfrm>
            <a:custGeom>
              <a:avLst/>
              <a:gdLst/>
              <a:ahLst/>
              <a:cxnLst/>
              <a:rect l="l" t="t" r="r" b="b"/>
              <a:pathLst>
                <a:path w="228969" h="47164" extrusionOk="0">
                  <a:moveTo>
                    <a:pt x="12648" y="0"/>
                  </a:moveTo>
                  <a:cubicBezTo>
                    <a:pt x="5682" y="0"/>
                    <a:pt x="1" y="5643"/>
                    <a:pt x="1" y="12647"/>
                  </a:cubicBezTo>
                  <a:lnTo>
                    <a:pt x="1" y="34361"/>
                  </a:lnTo>
                  <a:cubicBezTo>
                    <a:pt x="1" y="41482"/>
                    <a:pt x="5682" y="47164"/>
                    <a:pt x="12648" y="47164"/>
                  </a:cubicBezTo>
                  <a:lnTo>
                    <a:pt x="216322" y="47164"/>
                  </a:lnTo>
                  <a:cubicBezTo>
                    <a:pt x="223287" y="47164"/>
                    <a:pt x="228968" y="41482"/>
                    <a:pt x="228968" y="34361"/>
                  </a:cubicBezTo>
                  <a:lnTo>
                    <a:pt x="228968" y="12647"/>
                  </a:lnTo>
                  <a:cubicBezTo>
                    <a:pt x="228968" y="5643"/>
                    <a:pt x="223287" y="0"/>
                    <a:pt x="216322" y="0"/>
                  </a:cubicBezTo>
                  <a:close/>
                </a:path>
              </a:pathLst>
            </a:custGeom>
            <a:solidFill>
              <a:srgbClr val="B33F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-1629762" y="2026152"/>
              <a:ext cx="5261135" cy="1083711"/>
            </a:xfrm>
            <a:custGeom>
              <a:avLst/>
              <a:gdLst/>
              <a:ahLst/>
              <a:cxnLst/>
              <a:rect l="l" t="t" r="r" b="b"/>
              <a:pathLst>
                <a:path w="228969" h="47164" extrusionOk="0">
                  <a:moveTo>
                    <a:pt x="12648" y="0"/>
                  </a:moveTo>
                  <a:cubicBezTo>
                    <a:pt x="5682" y="0"/>
                    <a:pt x="1" y="5643"/>
                    <a:pt x="1" y="12647"/>
                  </a:cubicBezTo>
                  <a:lnTo>
                    <a:pt x="1" y="34361"/>
                  </a:lnTo>
                  <a:cubicBezTo>
                    <a:pt x="1" y="41482"/>
                    <a:pt x="5682" y="47164"/>
                    <a:pt x="12648" y="47164"/>
                  </a:cubicBezTo>
                  <a:lnTo>
                    <a:pt x="216322" y="47164"/>
                  </a:lnTo>
                  <a:cubicBezTo>
                    <a:pt x="223287" y="47164"/>
                    <a:pt x="228968" y="41482"/>
                    <a:pt x="228968" y="34361"/>
                  </a:cubicBezTo>
                  <a:lnTo>
                    <a:pt x="228968" y="12647"/>
                  </a:lnTo>
                  <a:cubicBezTo>
                    <a:pt x="228968" y="5643"/>
                    <a:pt x="223287" y="0"/>
                    <a:pt x="216322" y="0"/>
                  </a:cubicBezTo>
                  <a:close/>
                </a:path>
              </a:pathLst>
            </a:custGeom>
            <a:solidFill>
              <a:srgbClr val="7B1E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-911862" y="3260551"/>
              <a:ext cx="5261135" cy="1083711"/>
            </a:xfrm>
            <a:custGeom>
              <a:avLst/>
              <a:gdLst/>
              <a:ahLst/>
              <a:cxnLst/>
              <a:rect l="l" t="t" r="r" b="b"/>
              <a:pathLst>
                <a:path w="228969" h="47164" extrusionOk="0">
                  <a:moveTo>
                    <a:pt x="12648" y="0"/>
                  </a:moveTo>
                  <a:cubicBezTo>
                    <a:pt x="5682" y="0"/>
                    <a:pt x="1" y="5643"/>
                    <a:pt x="1" y="12647"/>
                  </a:cubicBezTo>
                  <a:lnTo>
                    <a:pt x="1" y="34361"/>
                  </a:lnTo>
                  <a:cubicBezTo>
                    <a:pt x="1" y="41482"/>
                    <a:pt x="5682" y="47164"/>
                    <a:pt x="12648" y="47164"/>
                  </a:cubicBezTo>
                  <a:lnTo>
                    <a:pt x="216322" y="47164"/>
                  </a:lnTo>
                  <a:cubicBezTo>
                    <a:pt x="223287" y="47164"/>
                    <a:pt x="228968" y="41482"/>
                    <a:pt x="228968" y="34361"/>
                  </a:cubicBezTo>
                  <a:lnTo>
                    <a:pt x="228968" y="12647"/>
                  </a:lnTo>
                  <a:cubicBezTo>
                    <a:pt x="228968" y="5643"/>
                    <a:pt x="223287" y="0"/>
                    <a:pt x="216322" y="0"/>
                  </a:cubicBezTo>
                  <a:close/>
                </a:path>
              </a:pathLst>
            </a:custGeom>
            <a:solidFill>
              <a:srgbClr val="451E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-193962" y="4490011"/>
              <a:ext cx="5261135" cy="1083734"/>
            </a:xfrm>
            <a:custGeom>
              <a:avLst/>
              <a:gdLst/>
              <a:ahLst/>
              <a:cxnLst/>
              <a:rect l="l" t="t" r="r" b="b"/>
              <a:pathLst>
                <a:path w="228969" h="47165" extrusionOk="0">
                  <a:moveTo>
                    <a:pt x="12648" y="1"/>
                  </a:moveTo>
                  <a:cubicBezTo>
                    <a:pt x="5682" y="1"/>
                    <a:pt x="1" y="5643"/>
                    <a:pt x="1" y="12648"/>
                  </a:cubicBezTo>
                  <a:lnTo>
                    <a:pt x="1" y="34517"/>
                  </a:lnTo>
                  <a:cubicBezTo>
                    <a:pt x="1" y="41483"/>
                    <a:pt x="5682" y="47164"/>
                    <a:pt x="12648" y="47164"/>
                  </a:cubicBezTo>
                  <a:lnTo>
                    <a:pt x="216322" y="47164"/>
                  </a:lnTo>
                  <a:cubicBezTo>
                    <a:pt x="223287" y="47164"/>
                    <a:pt x="228968" y="41483"/>
                    <a:pt x="228968" y="34517"/>
                  </a:cubicBezTo>
                  <a:lnTo>
                    <a:pt x="228968" y="12648"/>
                  </a:lnTo>
                  <a:cubicBezTo>
                    <a:pt x="228968" y="5643"/>
                    <a:pt x="223287" y="1"/>
                    <a:pt x="216322" y="1"/>
                  </a:cubicBezTo>
                  <a:close/>
                </a:path>
              </a:pathLst>
            </a:custGeom>
            <a:solidFill>
              <a:srgbClr val="1E54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3107725" y="984032"/>
              <a:ext cx="703709" cy="703709"/>
            </a:xfrm>
            <a:custGeom>
              <a:avLst/>
              <a:gdLst/>
              <a:ahLst/>
              <a:cxnLst/>
              <a:rect l="l" t="t" r="r" b="b"/>
              <a:pathLst>
                <a:path w="30626" h="30626" extrusionOk="0">
                  <a:moveTo>
                    <a:pt x="9068" y="0"/>
                  </a:moveTo>
                  <a:cubicBezTo>
                    <a:pt x="4048" y="0"/>
                    <a:pt x="1" y="4203"/>
                    <a:pt x="1" y="9223"/>
                  </a:cubicBezTo>
                  <a:lnTo>
                    <a:pt x="1" y="21558"/>
                  </a:lnTo>
                  <a:cubicBezTo>
                    <a:pt x="1" y="26578"/>
                    <a:pt x="4048" y="30625"/>
                    <a:pt x="9068" y="30625"/>
                  </a:cubicBezTo>
                  <a:lnTo>
                    <a:pt x="21403" y="30625"/>
                  </a:lnTo>
                  <a:cubicBezTo>
                    <a:pt x="26423" y="30625"/>
                    <a:pt x="30626" y="26578"/>
                    <a:pt x="30626" y="21558"/>
                  </a:cubicBezTo>
                  <a:lnTo>
                    <a:pt x="30626" y="9223"/>
                  </a:lnTo>
                  <a:cubicBezTo>
                    <a:pt x="30626" y="4203"/>
                    <a:pt x="26423" y="0"/>
                    <a:pt x="21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2409767" y="2217076"/>
              <a:ext cx="703709" cy="703709"/>
            </a:xfrm>
            <a:custGeom>
              <a:avLst/>
              <a:gdLst/>
              <a:ahLst/>
              <a:cxnLst/>
              <a:rect l="l" t="t" r="r" b="b"/>
              <a:pathLst>
                <a:path w="30626" h="30626" extrusionOk="0">
                  <a:moveTo>
                    <a:pt x="9068" y="0"/>
                  </a:moveTo>
                  <a:cubicBezTo>
                    <a:pt x="4048" y="0"/>
                    <a:pt x="1" y="4047"/>
                    <a:pt x="1" y="9223"/>
                  </a:cubicBezTo>
                  <a:lnTo>
                    <a:pt x="1" y="21403"/>
                  </a:lnTo>
                  <a:cubicBezTo>
                    <a:pt x="1" y="26578"/>
                    <a:pt x="4048" y="30625"/>
                    <a:pt x="9068" y="30625"/>
                  </a:cubicBezTo>
                  <a:lnTo>
                    <a:pt x="21403" y="30625"/>
                  </a:lnTo>
                  <a:cubicBezTo>
                    <a:pt x="26423" y="30625"/>
                    <a:pt x="30626" y="26578"/>
                    <a:pt x="30626" y="21403"/>
                  </a:cubicBezTo>
                  <a:lnTo>
                    <a:pt x="30626" y="9223"/>
                  </a:lnTo>
                  <a:cubicBezTo>
                    <a:pt x="30626" y="4047"/>
                    <a:pt x="26423" y="0"/>
                    <a:pt x="21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3127667" y="3450120"/>
              <a:ext cx="703709" cy="704605"/>
            </a:xfrm>
            <a:custGeom>
              <a:avLst/>
              <a:gdLst/>
              <a:ahLst/>
              <a:cxnLst/>
              <a:rect l="l" t="t" r="r" b="b"/>
              <a:pathLst>
                <a:path w="30626" h="30665" extrusionOk="0">
                  <a:moveTo>
                    <a:pt x="9068" y="0"/>
                  </a:moveTo>
                  <a:cubicBezTo>
                    <a:pt x="4048" y="0"/>
                    <a:pt x="1" y="4047"/>
                    <a:pt x="1" y="9067"/>
                  </a:cubicBezTo>
                  <a:lnTo>
                    <a:pt x="1" y="21403"/>
                  </a:lnTo>
                  <a:cubicBezTo>
                    <a:pt x="1" y="26422"/>
                    <a:pt x="4048" y="30664"/>
                    <a:pt x="9068" y="30664"/>
                  </a:cubicBezTo>
                  <a:lnTo>
                    <a:pt x="21403" y="30664"/>
                  </a:lnTo>
                  <a:cubicBezTo>
                    <a:pt x="26423" y="30664"/>
                    <a:pt x="30626" y="26422"/>
                    <a:pt x="30626" y="21403"/>
                  </a:cubicBezTo>
                  <a:lnTo>
                    <a:pt x="30626" y="9067"/>
                  </a:lnTo>
                  <a:cubicBezTo>
                    <a:pt x="30626" y="4047"/>
                    <a:pt x="26423" y="0"/>
                    <a:pt x="21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845567" y="4679579"/>
              <a:ext cx="703709" cy="704605"/>
            </a:xfrm>
            <a:custGeom>
              <a:avLst/>
              <a:gdLst/>
              <a:ahLst/>
              <a:cxnLst/>
              <a:rect l="l" t="t" r="r" b="b"/>
              <a:pathLst>
                <a:path w="30626" h="30665" extrusionOk="0">
                  <a:moveTo>
                    <a:pt x="9068" y="0"/>
                  </a:moveTo>
                  <a:cubicBezTo>
                    <a:pt x="4048" y="0"/>
                    <a:pt x="1" y="4047"/>
                    <a:pt x="1" y="9262"/>
                  </a:cubicBezTo>
                  <a:lnTo>
                    <a:pt x="1" y="21403"/>
                  </a:lnTo>
                  <a:cubicBezTo>
                    <a:pt x="1" y="26578"/>
                    <a:pt x="4048" y="30664"/>
                    <a:pt x="9068" y="30664"/>
                  </a:cubicBezTo>
                  <a:lnTo>
                    <a:pt x="21403" y="30664"/>
                  </a:lnTo>
                  <a:cubicBezTo>
                    <a:pt x="26423" y="30664"/>
                    <a:pt x="30626" y="26578"/>
                    <a:pt x="30626" y="21403"/>
                  </a:cubicBezTo>
                  <a:lnTo>
                    <a:pt x="30626" y="9262"/>
                  </a:lnTo>
                  <a:cubicBezTo>
                    <a:pt x="30626" y="4047"/>
                    <a:pt x="26423" y="0"/>
                    <a:pt x="21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-213904" y="-430244"/>
              <a:ext cx="5261135" cy="1083711"/>
            </a:xfrm>
            <a:custGeom>
              <a:avLst/>
              <a:gdLst/>
              <a:ahLst/>
              <a:cxnLst/>
              <a:rect l="l" t="t" r="r" b="b"/>
              <a:pathLst>
                <a:path w="228969" h="47164" extrusionOk="0">
                  <a:moveTo>
                    <a:pt x="12648" y="0"/>
                  </a:moveTo>
                  <a:cubicBezTo>
                    <a:pt x="5682" y="0"/>
                    <a:pt x="1" y="5643"/>
                    <a:pt x="1" y="12647"/>
                  </a:cubicBezTo>
                  <a:lnTo>
                    <a:pt x="1" y="34361"/>
                  </a:lnTo>
                  <a:cubicBezTo>
                    <a:pt x="1" y="41482"/>
                    <a:pt x="5682" y="47164"/>
                    <a:pt x="12648" y="47164"/>
                  </a:cubicBezTo>
                  <a:lnTo>
                    <a:pt x="216322" y="47164"/>
                  </a:lnTo>
                  <a:cubicBezTo>
                    <a:pt x="223287" y="47164"/>
                    <a:pt x="228968" y="41482"/>
                    <a:pt x="228968" y="34361"/>
                  </a:cubicBezTo>
                  <a:lnTo>
                    <a:pt x="228968" y="12647"/>
                  </a:lnTo>
                  <a:cubicBezTo>
                    <a:pt x="228968" y="5643"/>
                    <a:pt x="223287" y="0"/>
                    <a:pt x="216322" y="0"/>
                  </a:cubicBezTo>
                  <a:close/>
                </a:path>
              </a:pathLst>
            </a:custGeom>
            <a:solidFill>
              <a:srgbClr val="F956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3825625" y="-276632"/>
              <a:ext cx="703709" cy="703709"/>
            </a:xfrm>
            <a:custGeom>
              <a:avLst/>
              <a:gdLst/>
              <a:ahLst/>
              <a:cxnLst/>
              <a:rect l="l" t="t" r="r" b="b"/>
              <a:pathLst>
                <a:path w="30626" h="30626" extrusionOk="0">
                  <a:moveTo>
                    <a:pt x="9068" y="0"/>
                  </a:moveTo>
                  <a:cubicBezTo>
                    <a:pt x="4048" y="0"/>
                    <a:pt x="1" y="4203"/>
                    <a:pt x="1" y="9223"/>
                  </a:cubicBezTo>
                  <a:lnTo>
                    <a:pt x="1" y="21558"/>
                  </a:lnTo>
                  <a:cubicBezTo>
                    <a:pt x="1" y="26578"/>
                    <a:pt x="4048" y="30625"/>
                    <a:pt x="9068" y="30625"/>
                  </a:cubicBezTo>
                  <a:lnTo>
                    <a:pt x="21403" y="30625"/>
                  </a:lnTo>
                  <a:cubicBezTo>
                    <a:pt x="26423" y="30625"/>
                    <a:pt x="30626" y="26578"/>
                    <a:pt x="30626" y="21558"/>
                  </a:cubicBezTo>
                  <a:lnTo>
                    <a:pt x="30626" y="9223"/>
                  </a:lnTo>
                  <a:cubicBezTo>
                    <a:pt x="30626" y="4203"/>
                    <a:pt x="26423" y="0"/>
                    <a:pt x="21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2462715" y="2356122"/>
              <a:ext cx="597811" cy="432528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7B1E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3261892" y="3594525"/>
              <a:ext cx="435239" cy="415778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451E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3160673" y="1147222"/>
              <a:ext cx="597811" cy="432528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B33F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3878573" y="-141051"/>
              <a:ext cx="597811" cy="432528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F956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3979805" y="4823967"/>
              <a:ext cx="435239" cy="415778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1E54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19"/>
          <p:cNvGrpSpPr/>
          <p:nvPr/>
        </p:nvGrpSpPr>
        <p:grpSpPr>
          <a:xfrm>
            <a:off x="2942257" y="216000"/>
            <a:ext cx="3259485" cy="540000"/>
            <a:chOff x="979349" y="3149575"/>
            <a:chExt cx="3259485" cy="1112244"/>
          </a:xfrm>
        </p:grpSpPr>
        <p:grpSp>
          <p:nvGrpSpPr>
            <p:cNvPr id="284" name="Google Shape;284;p19"/>
            <p:cNvGrpSpPr/>
            <p:nvPr/>
          </p:nvGrpSpPr>
          <p:grpSpPr>
            <a:xfrm>
              <a:off x="979349" y="3149575"/>
              <a:ext cx="3259485" cy="1112244"/>
              <a:chOff x="979349" y="3149575"/>
              <a:chExt cx="3259485" cy="1112244"/>
            </a:xfrm>
          </p:grpSpPr>
          <p:sp>
            <p:nvSpPr>
              <p:cNvPr id="285" name="Google Shape;285;p19"/>
              <p:cNvSpPr/>
              <p:nvPr/>
            </p:nvSpPr>
            <p:spPr>
              <a:xfrm>
                <a:off x="1554985" y="3149575"/>
                <a:ext cx="2540901" cy="1112244"/>
              </a:xfrm>
              <a:custGeom>
                <a:avLst/>
                <a:gdLst/>
                <a:ahLst/>
                <a:cxnLst/>
                <a:rect l="l" t="t" r="r" b="b"/>
                <a:pathLst>
                  <a:path w="107871" h="47219" extrusionOk="0">
                    <a:moveTo>
                      <a:pt x="93785" y="1"/>
                    </a:moveTo>
                    <a:lnTo>
                      <a:pt x="0" y="13384"/>
                    </a:lnTo>
                    <a:lnTo>
                      <a:pt x="16191" y="47219"/>
                    </a:lnTo>
                    <a:lnTo>
                      <a:pt x="51178" y="34988"/>
                    </a:lnTo>
                    <a:lnTo>
                      <a:pt x="107870" y="11705"/>
                    </a:lnTo>
                    <a:lnTo>
                      <a:pt x="93785" y="1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>
                <a:off x="1013599" y="3282407"/>
                <a:ext cx="3197968" cy="863715"/>
              </a:xfrm>
              <a:custGeom>
                <a:avLst/>
                <a:gdLst/>
                <a:ahLst/>
                <a:cxnLst/>
                <a:rect l="l" t="t" r="r" b="b"/>
                <a:pathLst>
                  <a:path w="135766" h="36668" extrusionOk="0">
                    <a:moveTo>
                      <a:pt x="1" y="1"/>
                    </a:moveTo>
                    <a:lnTo>
                      <a:pt x="1" y="36668"/>
                    </a:lnTo>
                    <a:lnTo>
                      <a:pt x="135766" y="36668"/>
                    </a:lnTo>
                    <a:lnTo>
                      <a:pt x="135766" y="1"/>
                    </a:lnTo>
                    <a:close/>
                  </a:path>
                </a:pathLst>
              </a:custGeom>
              <a:solidFill>
                <a:srgbClr val="451E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9"/>
              <p:cNvSpPr/>
              <p:nvPr/>
            </p:nvSpPr>
            <p:spPr>
              <a:xfrm>
                <a:off x="3764177" y="3149575"/>
                <a:ext cx="474657" cy="1112244"/>
              </a:xfrm>
              <a:custGeom>
                <a:avLst/>
                <a:gdLst/>
                <a:ahLst/>
                <a:cxnLst/>
                <a:rect l="l" t="t" r="r" b="b"/>
                <a:pathLst>
                  <a:path w="20151" h="47219" extrusionOk="0">
                    <a:moveTo>
                      <a:pt x="0" y="1"/>
                    </a:moveTo>
                    <a:lnTo>
                      <a:pt x="10326" y="42307"/>
                    </a:lnTo>
                    <a:lnTo>
                      <a:pt x="16065" y="47219"/>
                    </a:lnTo>
                    <a:lnTo>
                      <a:pt x="20151" y="28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19"/>
              <p:cNvSpPr/>
              <p:nvPr/>
            </p:nvSpPr>
            <p:spPr>
              <a:xfrm>
                <a:off x="979349" y="3149575"/>
                <a:ext cx="956993" cy="1112244"/>
              </a:xfrm>
              <a:custGeom>
                <a:avLst/>
                <a:gdLst/>
                <a:ahLst/>
                <a:cxnLst/>
                <a:rect l="l" t="t" r="r" b="b"/>
                <a:pathLst>
                  <a:path w="40628" h="47219" extrusionOk="0">
                    <a:moveTo>
                      <a:pt x="29024" y="1"/>
                    </a:moveTo>
                    <a:lnTo>
                      <a:pt x="1" y="4487"/>
                    </a:lnTo>
                    <a:lnTo>
                      <a:pt x="1455" y="42307"/>
                    </a:lnTo>
                    <a:lnTo>
                      <a:pt x="40628" y="47219"/>
                    </a:lnTo>
                    <a:lnTo>
                      <a:pt x="290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19"/>
              <p:cNvSpPr txBox="1"/>
              <p:nvPr/>
            </p:nvSpPr>
            <p:spPr>
              <a:xfrm>
                <a:off x="3819525" y="3175244"/>
                <a:ext cx="3939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700" b="1">
                    <a:solidFill>
                      <a:srgbClr val="451E7B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4</a:t>
                </a:r>
                <a:endParaRPr sz="2700" b="1">
                  <a:solidFill>
                    <a:srgbClr val="451E7B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292" name="Google Shape;292;p19"/>
            <p:cNvSpPr txBox="1"/>
            <p:nvPr/>
          </p:nvSpPr>
          <p:spPr>
            <a:xfrm>
              <a:off x="2094387" y="3517176"/>
              <a:ext cx="1922088" cy="3445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8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시연</a:t>
              </a:r>
              <a:endParaRPr sz="28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293" name="Google Shape;293;p19"/>
            <p:cNvGrpSpPr/>
            <p:nvPr/>
          </p:nvGrpSpPr>
          <p:grpSpPr>
            <a:xfrm>
              <a:off x="1142289" y="3429879"/>
              <a:ext cx="541063" cy="551636"/>
              <a:chOff x="1142289" y="3457500"/>
              <a:chExt cx="541063" cy="551636"/>
            </a:xfrm>
          </p:grpSpPr>
          <p:sp>
            <p:nvSpPr>
              <p:cNvPr id="294" name="Google Shape;294;p19"/>
              <p:cNvSpPr/>
              <p:nvPr/>
            </p:nvSpPr>
            <p:spPr>
              <a:xfrm>
                <a:off x="1142289" y="3457500"/>
                <a:ext cx="541063" cy="551636"/>
              </a:xfrm>
              <a:custGeom>
                <a:avLst/>
                <a:gdLst/>
                <a:ahLst/>
                <a:cxnLst/>
                <a:rect l="l" t="t" r="r" b="b"/>
                <a:pathLst>
                  <a:path w="40628" h="47219" extrusionOk="0">
                    <a:moveTo>
                      <a:pt x="29024" y="1"/>
                    </a:moveTo>
                    <a:lnTo>
                      <a:pt x="1" y="4487"/>
                    </a:lnTo>
                    <a:lnTo>
                      <a:pt x="1455" y="42307"/>
                    </a:lnTo>
                    <a:lnTo>
                      <a:pt x="40628" y="47219"/>
                    </a:lnTo>
                    <a:lnTo>
                      <a:pt x="29024" y="1"/>
                    </a:lnTo>
                    <a:close/>
                  </a:path>
                </a:pathLst>
              </a:custGeom>
              <a:solidFill>
                <a:srgbClr val="451E7B"/>
              </a:solidFill>
              <a:ln w="19050" cap="flat" cmpd="sng">
                <a:solidFill>
                  <a:srgbClr val="451E7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>
                <a:off x="1238763" y="3581673"/>
                <a:ext cx="248258" cy="303281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452" extrusionOk="0">
                    <a:moveTo>
                      <a:pt x="6688" y="0"/>
                    </a:moveTo>
                    <a:cubicBezTo>
                      <a:pt x="6501" y="0"/>
                      <a:pt x="6317" y="85"/>
                      <a:pt x="6171" y="248"/>
                    </a:cubicBezTo>
                    <a:lnTo>
                      <a:pt x="3103" y="3717"/>
                    </a:lnTo>
                    <a:lnTo>
                      <a:pt x="1301" y="1349"/>
                    </a:lnTo>
                    <a:cubicBezTo>
                      <a:pt x="1183" y="1171"/>
                      <a:pt x="982" y="1075"/>
                      <a:pt x="776" y="1075"/>
                    </a:cubicBezTo>
                    <a:cubicBezTo>
                      <a:pt x="634" y="1075"/>
                      <a:pt x="490" y="1120"/>
                      <a:pt x="367" y="1215"/>
                    </a:cubicBezTo>
                    <a:cubicBezTo>
                      <a:pt x="67" y="1415"/>
                      <a:pt x="0" y="1849"/>
                      <a:pt x="234" y="2149"/>
                    </a:cubicBezTo>
                    <a:lnTo>
                      <a:pt x="2502" y="5185"/>
                    </a:lnTo>
                    <a:cubicBezTo>
                      <a:pt x="2602" y="5352"/>
                      <a:pt x="2802" y="5452"/>
                      <a:pt x="3002" y="5452"/>
                    </a:cubicBezTo>
                    <a:lnTo>
                      <a:pt x="3036" y="5452"/>
                    </a:lnTo>
                    <a:cubicBezTo>
                      <a:pt x="3236" y="5452"/>
                      <a:pt x="3436" y="5385"/>
                      <a:pt x="3570" y="5251"/>
                    </a:cubicBezTo>
                    <a:lnTo>
                      <a:pt x="7205" y="1149"/>
                    </a:lnTo>
                    <a:cubicBezTo>
                      <a:pt x="7439" y="848"/>
                      <a:pt x="7406" y="415"/>
                      <a:pt x="7139" y="181"/>
                    </a:cubicBezTo>
                    <a:cubicBezTo>
                      <a:pt x="7002" y="60"/>
                      <a:pt x="6844" y="0"/>
                      <a:pt x="6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4295"/>
          <a:stretch/>
        </p:blipFill>
        <p:spPr>
          <a:xfrm>
            <a:off x="566283" y="1374140"/>
            <a:ext cx="3491012" cy="3619500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179746" y="905131"/>
            <a:ext cx="4250531" cy="307777"/>
            <a:chOff x="179746" y="905131"/>
            <a:chExt cx="4250531" cy="307777"/>
          </a:xfrm>
        </p:grpSpPr>
        <p:sp>
          <p:nvSpPr>
            <p:cNvPr id="20" name="TextBox 19"/>
            <p:cNvSpPr txBox="1"/>
            <p:nvPr/>
          </p:nvSpPr>
          <p:spPr>
            <a:xfrm>
              <a:off x="324647" y="905131"/>
              <a:ext cx="407511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날씨 정보 </a:t>
              </a:r>
              <a:r>
                <a:rPr lang="en-US" altLang="ko-KR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API</a:t>
              </a:r>
              <a:r>
                <a:rPr lang="ko-KR" altLang="en-US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를 위해 위치 정보 제공 동의 요청</a:t>
              </a:r>
              <a:endParaRPr lang="ko-KR" altLang="en-US" dirty="0">
                <a:latin typeface="HY동녘M" panose="02030600000101010101" pitchFamily="18" charset="-127"/>
                <a:ea typeface="HY동녘M" panose="02030600000101010101" pitchFamily="18" charset="-127"/>
              </a:endParaRPr>
            </a:p>
          </p:txBody>
        </p:sp>
        <p:sp>
          <p:nvSpPr>
            <p:cNvPr id="18" name="L 도형 17"/>
            <p:cNvSpPr/>
            <p:nvPr/>
          </p:nvSpPr>
          <p:spPr>
            <a:xfrm rot="2601725">
              <a:off x="179746" y="979575"/>
              <a:ext cx="172500" cy="15889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D85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L 도형 18"/>
            <p:cNvSpPr/>
            <p:nvPr/>
          </p:nvSpPr>
          <p:spPr>
            <a:xfrm rot="13500000">
              <a:off x="4264580" y="972815"/>
              <a:ext cx="158893" cy="172500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D85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t="4295"/>
          <a:stretch/>
        </p:blipFill>
        <p:spPr>
          <a:xfrm>
            <a:off x="5018339" y="1374140"/>
            <a:ext cx="3491011" cy="3619500"/>
          </a:xfrm>
          <a:prstGeom prst="rect">
            <a:avLst/>
          </a:prstGeom>
        </p:spPr>
      </p:pic>
      <p:grpSp>
        <p:nvGrpSpPr>
          <p:cNvPr id="23" name="그룹 22"/>
          <p:cNvGrpSpPr/>
          <p:nvPr/>
        </p:nvGrpSpPr>
        <p:grpSpPr>
          <a:xfrm>
            <a:off x="4935466" y="905131"/>
            <a:ext cx="3573884" cy="307777"/>
            <a:chOff x="179746" y="905131"/>
            <a:chExt cx="3573884" cy="307777"/>
          </a:xfrm>
        </p:grpSpPr>
        <p:sp>
          <p:nvSpPr>
            <p:cNvPr id="24" name="TextBox 23"/>
            <p:cNvSpPr txBox="1"/>
            <p:nvPr/>
          </p:nvSpPr>
          <p:spPr>
            <a:xfrm>
              <a:off x="324647" y="905131"/>
              <a:ext cx="33572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위치 정보 제공 동의 후 날씨 정보 출력</a:t>
              </a:r>
              <a:endParaRPr lang="ko-KR" altLang="en-US" dirty="0">
                <a:latin typeface="HY동녘M" panose="02030600000101010101" pitchFamily="18" charset="-127"/>
                <a:ea typeface="HY동녘M" panose="02030600000101010101" pitchFamily="18" charset="-127"/>
              </a:endParaRPr>
            </a:p>
          </p:txBody>
        </p:sp>
        <p:sp>
          <p:nvSpPr>
            <p:cNvPr id="25" name="L 도형 24"/>
            <p:cNvSpPr/>
            <p:nvPr/>
          </p:nvSpPr>
          <p:spPr>
            <a:xfrm rot="2601725">
              <a:off x="179746" y="979575"/>
              <a:ext cx="172500" cy="15889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D85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L 도형 25"/>
            <p:cNvSpPr/>
            <p:nvPr/>
          </p:nvSpPr>
          <p:spPr>
            <a:xfrm rot="13500000">
              <a:off x="3587933" y="972815"/>
              <a:ext cx="158893" cy="172500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D85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타원 7"/>
          <p:cNvSpPr/>
          <p:nvPr/>
        </p:nvSpPr>
        <p:spPr>
          <a:xfrm>
            <a:off x="7978599" y="1574801"/>
            <a:ext cx="512788" cy="51278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422535" y="302073"/>
            <a:ext cx="2133151" cy="307777"/>
            <a:chOff x="179746" y="905131"/>
            <a:chExt cx="2133151" cy="307777"/>
          </a:xfrm>
        </p:grpSpPr>
        <p:sp>
          <p:nvSpPr>
            <p:cNvPr id="20" name="TextBox 19"/>
            <p:cNvSpPr txBox="1"/>
            <p:nvPr/>
          </p:nvSpPr>
          <p:spPr>
            <a:xfrm>
              <a:off x="324646" y="905131"/>
              <a:ext cx="1608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사용자 이름 저장</a:t>
              </a:r>
              <a:endParaRPr lang="ko-KR" altLang="en-US" dirty="0">
                <a:latin typeface="HY동녘M" panose="02030600000101010101" pitchFamily="18" charset="-127"/>
                <a:ea typeface="HY동녘M" panose="02030600000101010101" pitchFamily="18" charset="-127"/>
              </a:endParaRPr>
            </a:p>
          </p:txBody>
        </p:sp>
        <p:sp>
          <p:nvSpPr>
            <p:cNvPr id="18" name="L 도형 17"/>
            <p:cNvSpPr/>
            <p:nvPr/>
          </p:nvSpPr>
          <p:spPr>
            <a:xfrm rot="2601725">
              <a:off x="179746" y="979575"/>
              <a:ext cx="172500" cy="15889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D85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L 도형 18"/>
            <p:cNvSpPr/>
            <p:nvPr/>
          </p:nvSpPr>
          <p:spPr>
            <a:xfrm rot="13500000">
              <a:off x="2147200" y="972815"/>
              <a:ext cx="158893" cy="172500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D85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4551"/>
          <a:stretch/>
        </p:blipFill>
        <p:spPr>
          <a:xfrm>
            <a:off x="1001898" y="720725"/>
            <a:ext cx="2932344" cy="303212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t="4423"/>
          <a:stretch/>
        </p:blipFill>
        <p:spPr>
          <a:xfrm>
            <a:off x="5064310" y="720725"/>
            <a:ext cx="2928410" cy="3032125"/>
          </a:xfrm>
          <a:prstGeom prst="rect">
            <a:avLst/>
          </a:prstGeom>
        </p:spPr>
      </p:pic>
      <p:grpSp>
        <p:nvGrpSpPr>
          <p:cNvPr id="27" name="그룹 26"/>
          <p:cNvGrpSpPr/>
          <p:nvPr/>
        </p:nvGrpSpPr>
        <p:grpSpPr>
          <a:xfrm>
            <a:off x="4744152" y="194351"/>
            <a:ext cx="3571574" cy="523220"/>
            <a:chOff x="963172" y="905131"/>
            <a:chExt cx="3571574" cy="523220"/>
          </a:xfrm>
        </p:grpSpPr>
        <p:sp>
          <p:nvSpPr>
            <p:cNvPr id="28" name="TextBox 27"/>
            <p:cNvSpPr txBox="1"/>
            <p:nvPr/>
          </p:nvSpPr>
          <p:spPr>
            <a:xfrm>
              <a:off x="1123942" y="905131"/>
              <a:ext cx="33372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현재 </a:t>
              </a:r>
              <a:r>
                <a:rPr lang="ko-KR" altLang="en-US" dirty="0">
                  <a:latin typeface="HY동녘M" panose="02030600000101010101" pitchFamily="18" charset="-127"/>
                  <a:ea typeface="HY동녘M" panose="02030600000101010101" pitchFamily="18" charset="-127"/>
                </a:rPr>
                <a:t>시각에 따른 인사말 </a:t>
              </a:r>
              <a:r>
                <a:rPr lang="ko-KR" altLang="en-US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출력 </a:t>
              </a:r>
              <a:r>
                <a:rPr lang="en-US" altLang="ko-KR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-</a:t>
              </a:r>
              <a:endParaRPr lang="ko-KR" altLang="en-US" dirty="0">
                <a:latin typeface="HY동녘M" panose="02030600000101010101" pitchFamily="18" charset="-127"/>
                <a:ea typeface="HY동녘M" panose="02030600000101010101" pitchFamily="18" charset="-127"/>
              </a:endParaRPr>
            </a:p>
            <a:p>
              <a:pPr algn="ctr"/>
              <a:r>
                <a:rPr lang="ko-KR" altLang="en-US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배경화면 랜덤 변경</a:t>
              </a:r>
              <a:r>
                <a:rPr lang="en-US" altLang="ko-KR" dirty="0">
                  <a:latin typeface="HY동녘M" panose="02030600000101010101" pitchFamily="18" charset="-127"/>
                  <a:ea typeface="HY동녘M" panose="02030600000101010101" pitchFamily="18" charset="-127"/>
                </a:rPr>
                <a:t> </a:t>
              </a:r>
              <a:r>
                <a:rPr lang="en-US" altLang="ko-KR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– </a:t>
              </a:r>
              <a:r>
                <a:rPr lang="en-US" altLang="ko-KR" dirty="0" err="1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todo</a:t>
              </a:r>
              <a:r>
                <a:rPr lang="en-US" altLang="ko-KR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 </a:t>
              </a:r>
              <a:r>
                <a:rPr lang="ko-KR" altLang="en-US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목록 저장</a:t>
              </a:r>
              <a:endParaRPr lang="ko-KR" altLang="en-US" dirty="0">
                <a:latin typeface="HY동녘M" panose="02030600000101010101" pitchFamily="18" charset="-127"/>
                <a:ea typeface="HY동녘M" panose="02030600000101010101" pitchFamily="18" charset="-127"/>
              </a:endParaRPr>
            </a:p>
          </p:txBody>
        </p:sp>
        <p:sp>
          <p:nvSpPr>
            <p:cNvPr id="29" name="L 도형 28"/>
            <p:cNvSpPr/>
            <p:nvPr/>
          </p:nvSpPr>
          <p:spPr>
            <a:xfrm rot="2601725">
              <a:off x="963172" y="1096785"/>
              <a:ext cx="172500" cy="15889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D85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L 도형 29"/>
            <p:cNvSpPr/>
            <p:nvPr/>
          </p:nvSpPr>
          <p:spPr>
            <a:xfrm rot="13500000">
              <a:off x="4369049" y="1080491"/>
              <a:ext cx="158893" cy="172500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D85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1" name="그림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1421" y="4065271"/>
            <a:ext cx="4060507" cy="856577"/>
          </a:xfrm>
          <a:prstGeom prst="rect">
            <a:avLst/>
          </a:prstGeom>
        </p:spPr>
      </p:pic>
      <p:grpSp>
        <p:nvGrpSpPr>
          <p:cNvPr id="32" name="그룹 31"/>
          <p:cNvGrpSpPr/>
          <p:nvPr/>
        </p:nvGrpSpPr>
        <p:grpSpPr>
          <a:xfrm>
            <a:off x="0" y="3967741"/>
            <a:ext cx="4136545" cy="954107"/>
            <a:chOff x="-64879" y="348241"/>
            <a:chExt cx="4136545" cy="954107"/>
          </a:xfrm>
        </p:grpSpPr>
        <p:grpSp>
          <p:nvGrpSpPr>
            <p:cNvPr id="33" name="그룹 32"/>
            <p:cNvGrpSpPr/>
            <p:nvPr/>
          </p:nvGrpSpPr>
          <p:grpSpPr>
            <a:xfrm>
              <a:off x="-64879" y="348241"/>
              <a:ext cx="4136545" cy="954107"/>
              <a:chOff x="-204614" y="905131"/>
              <a:chExt cx="4136545" cy="954107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-204614" y="905131"/>
                <a:ext cx="4136545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 err="1" smtClean="0">
                    <a:latin typeface="HY동녘M" panose="02030600000101010101" pitchFamily="18" charset="-127"/>
                    <a:ea typeface="HY동녘M" panose="02030600000101010101" pitchFamily="18" charset="-127"/>
                  </a:rPr>
                  <a:t>localStorge</a:t>
                </a:r>
                <a:r>
                  <a:rPr lang="ko-KR" altLang="en-US" dirty="0" smtClean="0">
                    <a:latin typeface="HY동녘M" panose="02030600000101010101" pitchFamily="18" charset="-127"/>
                    <a:ea typeface="HY동녘M" panose="02030600000101010101" pitchFamily="18" charset="-127"/>
                  </a:rPr>
                  <a:t>에 저장되어있는 </a:t>
                </a:r>
                <a:endParaRPr lang="en-US" altLang="ko-KR" dirty="0" smtClean="0">
                  <a:latin typeface="HY동녘M" panose="02030600000101010101" pitchFamily="18" charset="-127"/>
                  <a:ea typeface="HY동녘M" panose="02030600000101010101" pitchFamily="18" charset="-127"/>
                </a:endParaRPr>
              </a:p>
              <a:p>
                <a:pPr algn="ctr"/>
                <a:r>
                  <a:rPr lang="en-US" altLang="ko-KR" dirty="0" err="1" smtClean="0">
                    <a:latin typeface="HY동녘M" panose="02030600000101010101" pitchFamily="18" charset="-127"/>
                    <a:ea typeface="HY동녘M" panose="02030600000101010101" pitchFamily="18" charset="-127"/>
                  </a:rPr>
                  <a:t>todo</a:t>
                </a:r>
                <a:r>
                  <a:rPr lang="en-US" altLang="ko-KR" dirty="0" smtClean="0">
                    <a:latin typeface="HY동녘M" panose="02030600000101010101" pitchFamily="18" charset="-127"/>
                    <a:ea typeface="HY동녘M" panose="02030600000101010101" pitchFamily="18" charset="-127"/>
                  </a:rPr>
                  <a:t> </a:t>
                </a:r>
                <a:r>
                  <a:rPr lang="ko-KR" altLang="en-US" dirty="0" smtClean="0">
                    <a:latin typeface="HY동녘M" panose="02030600000101010101" pitchFamily="18" charset="-127"/>
                    <a:ea typeface="HY동녘M" panose="02030600000101010101" pitchFamily="18" charset="-127"/>
                  </a:rPr>
                  <a:t>목록들</a:t>
                </a:r>
                <a:r>
                  <a:rPr lang="en-US" altLang="ko-KR" dirty="0" smtClean="0">
                    <a:latin typeface="HY동녘M" panose="02030600000101010101" pitchFamily="18" charset="-127"/>
                    <a:ea typeface="HY동녘M" panose="02030600000101010101" pitchFamily="18" charset="-127"/>
                  </a:rPr>
                  <a:t>,</a:t>
                </a:r>
              </a:p>
              <a:p>
                <a:pPr algn="ctr"/>
                <a:r>
                  <a:rPr lang="ko-KR" altLang="en-US" dirty="0" smtClean="0">
                    <a:latin typeface="HY동녘M" panose="02030600000101010101" pitchFamily="18" charset="-127"/>
                    <a:ea typeface="HY동녘M" panose="02030600000101010101" pitchFamily="18" charset="-127"/>
                  </a:rPr>
                  <a:t>사용자 이름</a:t>
                </a:r>
                <a:r>
                  <a:rPr lang="en-US" altLang="ko-KR" dirty="0" smtClean="0">
                    <a:latin typeface="HY동녘M" panose="02030600000101010101" pitchFamily="18" charset="-127"/>
                    <a:ea typeface="HY동녘M" panose="02030600000101010101" pitchFamily="18" charset="-127"/>
                  </a:rPr>
                  <a:t>,</a:t>
                </a:r>
              </a:p>
              <a:p>
                <a:pPr algn="ctr"/>
                <a:r>
                  <a:rPr lang="ko-KR" altLang="en-US" dirty="0" smtClean="0">
                    <a:latin typeface="HY동녘M" panose="02030600000101010101" pitchFamily="18" charset="-127"/>
                    <a:ea typeface="HY동녘M" panose="02030600000101010101" pitchFamily="18" charset="-127"/>
                  </a:rPr>
                  <a:t>현재 위치 좌표</a:t>
                </a:r>
                <a:endParaRPr lang="ko-KR" altLang="en-US" dirty="0">
                  <a:latin typeface="HY동녘M" panose="02030600000101010101" pitchFamily="18" charset="-127"/>
                  <a:ea typeface="HY동녘M" panose="02030600000101010101" pitchFamily="18" charset="-127"/>
                </a:endParaRPr>
              </a:p>
            </p:txBody>
          </p:sp>
          <p:sp>
            <p:nvSpPr>
              <p:cNvPr id="36" name="L 도형 35"/>
              <p:cNvSpPr/>
              <p:nvPr/>
            </p:nvSpPr>
            <p:spPr>
              <a:xfrm rot="13500000">
                <a:off x="3115639" y="1145754"/>
                <a:ext cx="439701" cy="477356"/>
              </a:xfrm>
              <a:prstGeom prst="corner">
                <a:avLst>
                  <a:gd name="adj1" fmla="val 22360"/>
                  <a:gd name="adj2" fmla="val 22344"/>
                </a:avLst>
              </a:prstGeom>
              <a:solidFill>
                <a:srgbClr val="007D85"/>
              </a:solidFill>
              <a:ln w="127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  <p:sp>
          <p:nvSpPr>
            <p:cNvPr id="34" name="L 도형 33"/>
            <p:cNvSpPr/>
            <p:nvPr/>
          </p:nvSpPr>
          <p:spPr>
            <a:xfrm rot="2700000">
              <a:off x="376811" y="589647"/>
              <a:ext cx="443721" cy="481720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D85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037205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05;p24"/>
          <p:cNvSpPr txBox="1"/>
          <p:nvPr/>
        </p:nvSpPr>
        <p:spPr>
          <a:xfrm>
            <a:off x="3825364" y="1216542"/>
            <a:ext cx="1182639" cy="73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800" dirty="0" smtClean="0">
                <a:solidFill>
                  <a:srgbClr val="B33F62"/>
                </a:solidFill>
                <a:latin typeface="Fira Sans"/>
                <a:ea typeface="Fira Sans"/>
                <a:cs typeface="Fira Sans"/>
                <a:sym typeface="Fira Sans"/>
              </a:rPr>
              <a:t>A</a:t>
            </a:r>
            <a:endParaRPr sz="13800" dirty="0">
              <a:solidFill>
                <a:srgbClr val="B33F6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" name="Google Shape;620;p24"/>
          <p:cNvSpPr txBox="1"/>
          <p:nvPr/>
        </p:nvSpPr>
        <p:spPr>
          <a:xfrm>
            <a:off x="5722437" y="1216542"/>
            <a:ext cx="1182639" cy="73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0" dirty="0" smtClean="0">
                <a:solidFill>
                  <a:srgbClr val="F9564F"/>
                </a:solidFill>
                <a:latin typeface="Fira Sans"/>
                <a:ea typeface="Fira Sans"/>
                <a:cs typeface="Fira Sans"/>
                <a:sym typeface="Fira Sans"/>
              </a:rPr>
              <a:t>N</a:t>
            </a:r>
            <a:endParaRPr sz="13800" dirty="0">
              <a:solidFill>
                <a:srgbClr val="F9564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" name="Google Shape;651;p24"/>
          <p:cNvSpPr txBox="1"/>
          <p:nvPr/>
        </p:nvSpPr>
        <p:spPr>
          <a:xfrm>
            <a:off x="2040279" y="1216542"/>
            <a:ext cx="1182638" cy="73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800" dirty="0" smtClean="0">
                <a:solidFill>
                  <a:srgbClr val="7B1E7A"/>
                </a:solidFill>
                <a:latin typeface="Fira Sans"/>
                <a:ea typeface="Fira Sans"/>
                <a:cs typeface="Fira Sans"/>
                <a:sym typeface="Fira Sans"/>
              </a:rPr>
              <a:t>H</a:t>
            </a:r>
            <a:endParaRPr sz="13800" dirty="0">
              <a:solidFill>
                <a:srgbClr val="7B1E7A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" name="Google Shape;620;p24"/>
          <p:cNvSpPr txBox="1"/>
          <p:nvPr/>
        </p:nvSpPr>
        <p:spPr>
          <a:xfrm>
            <a:off x="7577185" y="1216541"/>
            <a:ext cx="1182639" cy="73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0" dirty="0" smtClean="0">
                <a:solidFill>
                  <a:srgbClr val="1E547B"/>
                </a:solidFill>
                <a:latin typeface="Fira Sans"/>
                <a:ea typeface="Fira Sans"/>
                <a:cs typeface="Fira Sans"/>
                <a:sym typeface="Fira Sans"/>
              </a:rPr>
              <a:t>K</a:t>
            </a:r>
            <a:endParaRPr sz="13800" dirty="0">
              <a:solidFill>
                <a:srgbClr val="1E547B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" name="Google Shape;636;p24"/>
          <p:cNvSpPr txBox="1"/>
          <p:nvPr/>
        </p:nvSpPr>
        <p:spPr>
          <a:xfrm>
            <a:off x="334609" y="1216541"/>
            <a:ext cx="1182639" cy="73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800" dirty="0" smtClean="0">
                <a:solidFill>
                  <a:srgbClr val="451E7B"/>
                </a:solidFill>
                <a:latin typeface="Fira Sans"/>
                <a:ea typeface="Fira Sans"/>
                <a:cs typeface="Fira Sans"/>
                <a:sym typeface="Fira Sans"/>
              </a:rPr>
              <a:t>T</a:t>
            </a:r>
            <a:endParaRPr sz="13800" dirty="0">
              <a:solidFill>
                <a:srgbClr val="451E7B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" name="Google Shape;981;p27"/>
          <p:cNvSpPr/>
          <p:nvPr/>
        </p:nvSpPr>
        <p:spPr>
          <a:xfrm>
            <a:off x="5532874" y="3547935"/>
            <a:ext cx="4280" cy="29807"/>
          </a:xfrm>
          <a:custGeom>
            <a:avLst/>
            <a:gdLst/>
            <a:ahLst/>
            <a:cxnLst/>
            <a:rect l="l" t="t" r="r" b="b"/>
            <a:pathLst>
              <a:path w="275" h="1915" extrusionOk="0">
                <a:moveTo>
                  <a:pt x="1" y="0"/>
                </a:moveTo>
                <a:lnTo>
                  <a:pt x="1" y="1914"/>
                </a:lnTo>
                <a:lnTo>
                  <a:pt x="274" y="1914"/>
                </a:lnTo>
                <a:cubicBezTo>
                  <a:pt x="153" y="1276"/>
                  <a:pt x="153" y="638"/>
                  <a:pt x="1" y="0"/>
                </a:cubicBezTo>
                <a:close/>
              </a:path>
            </a:pathLst>
          </a:custGeom>
          <a:solidFill>
            <a:srgbClr val="C8C8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605;p24"/>
          <p:cNvSpPr txBox="1"/>
          <p:nvPr/>
        </p:nvSpPr>
        <p:spPr>
          <a:xfrm>
            <a:off x="2040279" y="3142805"/>
            <a:ext cx="1182639" cy="73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800" dirty="0" smtClean="0">
                <a:solidFill>
                  <a:srgbClr val="FB8569"/>
                </a:solidFill>
                <a:latin typeface="Fira Sans"/>
                <a:ea typeface="Fira Sans"/>
                <a:cs typeface="Fira Sans"/>
                <a:sym typeface="Fira Sans"/>
              </a:rPr>
              <a:t>Y</a:t>
            </a:r>
            <a:endParaRPr sz="13800" dirty="0">
              <a:solidFill>
                <a:srgbClr val="FB8569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2" name="Google Shape;605;p24"/>
          <p:cNvSpPr txBox="1"/>
          <p:nvPr/>
        </p:nvSpPr>
        <p:spPr>
          <a:xfrm>
            <a:off x="3783700" y="3142805"/>
            <a:ext cx="1182639" cy="73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800" dirty="0">
                <a:solidFill>
                  <a:srgbClr val="FBDF69"/>
                </a:solidFill>
                <a:latin typeface="Fira Sans"/>
                <a:ea typeface="Fira Sans"/>
                <a:cs typeface="Fira Sans"/>
                <a:sym typeface="Fira Sans"/>
              </a:rPr>
              <a:t>O</a:t>
            </a:r>
            <a:endParaRPr sz="13800" dirty="0">
              <a:solidFill>
                <a:srgbClr val="FBDF69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" name="Google Shape;605;p24"/>
          <p:cNvSpPr txBox="1"/>
          <p:nvPr/>
        </p:nvSpPr>
        <p:spPr>
          <a:xfrm>
            <a:off x="5716491" y="3142805"/>
            <a:ext cx="1182639" cy="73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800" dirty="0" smtClean="0">
                <a:solidFill>
                  <a:srgbClr val="33AE9E"/>
                </a:solidFill>
                <a:latin typeface="Fira Sans"/>
                <a:ea typeface="Fira Sans"/>
                <a:cs typeface="Fira Sans"/>
                <a:sym typeface="Fira Sans"/>
              </a:rPr>
              <a:t>U</a:t>
            </a:r>
            <a:endParaRPr sz="13800" dirty="0">
              <a:solidFill>
                <a:srgbClr val="33AE9E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347213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 idx="4294967295"/>
          </p:nvPr>
        </p:nvSpPr>
        <p:spPr>
          <a:xfrm>
            <a:off x="710275" y="318923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dirty="0">
                <a:latin typeface="+mj-ea"/>
                <a:ea typeface="+mj-ea"/>
              </a:rPr>
              <a:t>목차</a:t>
            </a:r>
            <a:endParaRPr sz="4000" dirty="0">
              <a:latin typeface="+mj-ea"/>
              <a:ea typeface="+mj-ea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215894" y="1296050"/>
            <a:ext cx="5577205" cy="1196743"/>
            <a:chOff x="470447" y="1296050"/>
            <a:chExt cx="5577205" cy="1196743"/>
          </a:xfrm>
        </p:grpSpPr>
        <p:sp>
          <p:nvSpPr>
            <p:cNvPr id="81" name="Google Shape;81;p16"/>
            <p:cNvSpPr/>
            <p:nvPr/>
          </p:nvSpPr>
          <p:spPr>
            <a:xfrm>
              <a:off x="4200500" y="1296050"/>
              <a:ext cx="1847152" cy="6882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dirty="0">
                <a:latin typeface="+mj-ea"/>
                <a:ea typeface="+mj-ea"/>
                <a:cs typeface="Fira Sans"/>
                <a:sym typeface="Fira Sans"/>
              </a:endParaRPr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1123339" y="1296050"/>
              <a:ext cx="502982" cy="1196743"/>
            </a:xfrm>
            <a:custGeom>
              <a:avLst/>
              <a:gdLst/>
              <a:ahLst/>
              <a:cxnLst/>
              <a:rect l="l" t="t" r="r" b="b"/>
              <a:pathLst>
                <a:path w="21279" h="50629" extrusionOk="0">
                  <a:moveTo>
                    <a:pt x="21278" y="1"/>
                  </a:moveTo>
                  <a:lnTo>
                    <a:pt x="1" y="35799"/>
                  </a:lnTo>
                  <a:lnTo>
                    <a:pt x="1" y="50628"/>
                  </a:lnTo>
                  <a:lnTo>
                    <a:pt x="21278" y="29119"/>
                  </a:lnTo>
                  <a:lnTo>
                    <a:pt x="21278" y="1"/>
                  </a:lnTo>
                  <a:close/>
                </a:path>
              </a:pathLst>
            </a:custGeom>
            <a:solidFill>
              <a:srgbClr val="FF88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3" name="Google Shape;83;p16"/>
            <p:cNvSpPr/>
            <p:nvPr/>
          </p:nvSpPr>
          <p:spPr>
            <a:xfrm>
              <a:off x="1626297" y="1296050"/>
              <a:ext cx="3126792" cy="688300"/>
            </a:xfrm>
            <a:custGeom>
              <a:avLst/>
              <a:gdLst/>
              <a:ahLst/>
              <a:cxnLst/>
              <a:rect l="l" t="t" r="r" b="b"/>
              <a:pathLst>
                <a:path w="132281" h="29119" extrusionOk="0">
                  <a:moveTo>
                    <a:pt x="0" y="1"/>
                  </a:moveTo>
                  <a:lnTo>
                    <a:pt x="0" y="29119"/>
                  </a:lnTo>
                  <a:lnTo>
                    <a:pt x="117786" y="29119"/>
                  </a:lnTo>
                  <a:cubicBezTo>
                    <a:pt x="125833" y="29119"/>
                    <a:pt x="132281" y="22568"/>
                    <a:pt x="132281" y="14521"/>
                  </a:cubicBezTo>
                  <a:cubicBezTo>
                    <a:pt x="132281" y="6552"/>
                    <a:pt x="125833" y="1"/>
                    <a:pt x="117786" y="1"/>
                  </a:cubicBezTo>
                  <a:close/>
                </a:path>
              </a:pathLst>
            </a:custGeom>
            <a:solidFill>
              <a:srgbClr val="F956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4" name="Google Shape;84;p16"/>
            <p:cNvSpPr/>
            <p:nvPr/>
          </p:nvSpPr>
          <p:spPr>
            <a:xfrm>
              <a:off x="470447" y="2142225"/>
              <a:ext cx="652915" cy="350568"/>
            </a:xfrm>
            <a:custGeom>
              <a:avLst/>
              <a:gdLst/>
              <a:ahLst/>
              <a:cxnLst/>
              <a:rect l="l" t="t" r="r" b="b"/>
              <a:pathLst>
                <a:path w="27622" h="14831" extrusionOk="0">
                  <a:moveTo>
                    <a:pt x="0" y="1"/>
                  </a:moveTo>
                  <a:lnTo>
                    <a:pt x="0" y="14830"/>
                  </a:lnTo>
                  <a:lnTo>
                    <a:pt x="27622" y="14830"/>
                  </a:lnTo>
                  <a:lnTo>
                    <a:pt x="27622" y="1"/>
                  </a:lnTo>
                  <a:close/>
                </a:path>
              </a:pathLst>
            </a:custGeom>
            <a:solidFill>
              <a:srgbClr val="FFB0AD"/>
            </a:solidFill>
            <a:ln w="9525" cap="flat" cmpd="sng">
              <a:solidFill>
                <a:srgbClr val="FFB0A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5" name="Google Shape;85;p16"/>
            <p:cNvSpPr/>
            <p:nvPr/>
          </p:nvSpPr>
          <p:spPr>
            <a:xfrm>
              <a:off x="4111675" y="1405300"/>
              <a:ext cx="469800" cy="469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6" name="Google Shape;86;p16"/>
            <p:cNvSpPr txBox="1"/>
            <p:nvPr/>
          </p:nvSpPr>
          <p:spPr>
            <a:xfrm>
              <a:off x="2164305" y="1457350"/>
              <a:ext cx="17961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700" dirty="0">
                  <a:solidFill>
                    <a:srgbClr val="FFFFFF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rPr>
                <a:t>개요</a:t>
              </a:r>
              <a:endParaRPr sz="1700" dirty="0">
                <a:solidFill>
                  <a:srgbClr val="FFFFFF"/>
                </a:solidFill>
                <a:latin typeface="+mj-ea"/>
                <a:ea typeface="+mj-ea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87" name="Google Shape;87;p16"/>
            <p:cNvGrpSpPr/>
            <p:nvPr/>
          </p:nvGrpSpPr>
          <p:grpSpPr>
            <a:xfrm>
              <a:off x="4154791" y="1452849"/>
              <a:ext cx="379205" cy="379205"/>
              <a:chOff x="1487200" y="4993750"/>
              <a:chExt cx="483125" cy="483125"/>
            </a:xfrm>
          </p:grpSpPr>
          <p:sp>
            <p:nvSpPr>
              <p:cNvPr id="88" name="Google Shape;88;p16"/>
              <p:cNvSpPr/>
              <p:nvPr/>
            </p:nvSpPr>
            <p:spPr>
              <a:xfrm>
                <a:off x="148720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3" y="17352"/>
                      <a:pt x="11822" y="18193"/>
                      <a:pt x="9661" y="18193"/>
                    </a:cubicBezTo>
                    <a:cubicBezTo>
                      <a:pt x="7500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2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7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7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F956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9" name="Google Shape;89;p16"/>
              <p:cNvSpPr/>
              <p:nvPr/>
            </p:nvSpPr>
            <p:spPr>
              <a:xfrm>
                <a:off x="1602600" y="5143950"/>
                <a:ext cx="250350" cy="18272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309" extrusionOk="0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F956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3" name="그룹 2"/>
          <p:cNvGrpSpPr/>
          <p:nvPr/>
        </p:nvGrpSpPr>
        <p:grpSpPr>
          <a:xfrm>
            <a:off x="1215894" y="1983041"/>
            <a:ext cx="5336699" cy="860272"/>
            <a:chOff x="470447" y="1983041"/>
            <a:chExt cx="5336699" cy="860272"/>
          </a:xfrm>
        </p:grpSpPr>
        <p:sp>
          <p:nvSpPr>
            <p:cNvPr id="101" name="Google Shape;101;p16"/>
            <p:cNvSpPr/>
            <p:nvPr/>
          </p:nvSpPr>
          <p:spPr>
            <a:xfrm>
              <a:off x="3959994" y="1983041"/>
              <a:ext cx="1847152" cy="6882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200" dirty="0">
                <a:latin typeface="+mj-ea"/>
                <a:ea typeface="+mj-ea"/>
                <a:cs typeface="Fira Sans"/>
                <a:sym typeface="Fira Sans"/>
              </a:endParaRPr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1123339" y="1984326"/>
              <a:ext cx="502982" cy="858987"/>
            </a:xfrm>
            <a:custGeom>
              <a:avLst/>
              <a:gdLst/>
              <a:ahLst/>
              <a:cxnLst/>
              <a:rect l="l" t="t" r="r" b="b"/>
              <a:pathLst>
                <a:path w="21279" h="36340" extrusionOk="0">
                  <a:moveTo>
                    <a:pt x="21278" y="1"/>
                  </a:moveTo>
                  <a:lnTo>
                    <a:pt x="1" y="21510"/>
                  </a:lnTo>
                  <a:lnTo>
                    <a:pt x="1" y="36340"/>
                  </a:lnTo>
                  <a:lnTo>
                    <a:pt x="21278" y="29118"/>
                  </a:lnTo>
                  <a:lnTo>
                    <a:pt x="21278" y="1"/>
                  </a:lnTo>
                  <a:close/>
                </a:path>
              </a:pathLst>
            </a:custGeom>
            <a:solidFill>
              <a:srgbClr val="CD6F8C"/>
            </a:solidFill>
            <a:ln w="9525" cap="flat" cmpd="sng">
              <a:solidFill>
                <a:srgbClr val="CD6F8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1626297" y="1984326"/>
              <a:ext cx="2875620" cy="688300"/>
            </a:xfrm>
            <a:custGeom>
              <a:avLst/>
              <a:gdLst/>
              <a:ahLst/>
              <a:cxnLst/>
              <a:rect l="l" t="t" r="r" b="b"/>
              <a:pathLst>
                <a:path w="121655" h="29119" extrusionOk="0">
                  <a:moveTo>
                    <a:pt x="0" y="1"/>
                  </a:moveTo>
                  <a:lnTo>
                    <a:pt x="0" y="29118"/>
                  </a:lnTo>
                  <a:lnTo>
                    <a:pt x="107135" y="29118"/>
                  </a:lnTo>
                  <a:cubicBezTo>
                    <a:pt x="115207" y="29118"/>
                    <a:pt x="121655" y="22568"/>
                    <a:pt x="121655" y="14521"/>
                  </a:cubicBezTo>
                  <a:cubicBezTo>
                    <a:pt x="121655" y="6552"/>
                    <a:pt x="115207" y="1"/>
                    <a:pt x="107135" y="1"/>
                  </a:cubicBezTo>
                  <a:close/>
                </a:path>
              </a:pathLst>
            </a:custGeom>
            <a:solidFill>
              <a:srgbClr val="B33F62"/>
            </a:solidFill>
            <a:ln w="9525" cap="flat" cmpd="sng">
              <a:solidFill>
                <a:srgbClr val="B33F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470447" y="2492769"/>
              <a:ext cx="652915" cy="350544"/>
            </a:xfrm>
            <a:custGeom>
              <a:avLst/>
              <a:gdLst/>
              <a:ahLst/>
              <a:cxnLst/>
              <a:rect l="l" t="t" r="r" b="b"/>
              <a:pathLst>
                <a:path w="27622" h="14830" extrusionOk="0">
                  <a:moveTo>
                    <a:pt x="0" y="0"/>
                  </a:moveTo>
                  <a:lnTo>
                    <a:pt x="0" y="14830"/>
                  </a:lnTo>
                  <a:lnTo>
                    <a:pt x="27622" y="14830"/>
                  </a:lnTo>
                  <a:lnTo>
                    <a:pt x="27622" y="0"/>
                  </a:lnTo>
                  <a:close/>
                </a:path>
              </a:pathLst>
            </a:custGeom>
            <a:solidFill>
              <a:srgbClr val="DE9AAE"/>
            </a:solidFill>
            <a:ln w="9525" cap="flat" cmpd="sng">
              <a:solidFill>
                <a:srgbClr val="DE9AA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3860453" y="2093576"/>
              <a:ext cx="469800" cy="469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6" name="Google Shape;106;p16"/>
            <p:cNvSpPr txBox="1"/>
            <p:nvPr/>
          </p:nvSpPr>
          <p:spPr>
            <a:xfrm>
              <a:off x="2164305" y="2145626"/>
              <a:ext cx="17961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700" dirty="0">
                  <a:solidFill>
                    <a:srgbClr val="FFFFFF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rPr>
                <a:t>전체 구조</a:t>
              </a:r>
              <a:endParaRPr sz="1700" dirty="0">
                <a:solidFill>
                  <a:srgbClr val="FFFFFF"/>
                </a:solidFill>
                <a:latin typeface="+mj-ea"/>
                <a:ea typeface="+mj-ea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107" name="Google Shape;107;p16"/>
            <p:cNvGrpSpPr/>
            <p:nvPr/>
          </p:nvGrpSpPr>
          <p:grpSpPr>
            <a:xfrm>
              <a:off x="3905751" y="2138874"/>
              <a:ext cx="379205" cy="379205"/>
              <a:chOff x="1487200" y="4993750"/>
              <a:chExt cx="483125" cy="483125"/>
            </a:xfrm>
          </p:grpSpPr>
          <p:sp>
            <p:nvSpPr>
              <p:cNvPr id="108" name="Google Shape;108;p16"/>
              <p:cNvSpPr/>
              <p:nvPr/>
            </p:nvSpPr>
            <p:spPr>
              <a:xfrm>
                <a:off x="148720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3" y="17352"/>
                      <a:pt x="11822" y="18193"/>
                      <a:pt x="9661" y="18193"/>
                    </a:cubicBezTo>
                    <a:cubicBezTo>
                      <a:pt x="7500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2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7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7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B33F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09" name="Google Shape;109;p16"/>
              <p:cNvSpPr/>
              <p:nvPr/>
            </p:nvSpPr>
            <p:spPr>
              <a:xfrm>
                <a:off x="1602600" y="5143950"/>
                <a:ext cx="250350" cy="18272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309" extrusionOk="0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B33F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4" name="그룹 3"/>
          <p:cNvGrpSpPr/>
          <p:nvPr/>
        </p:nvGrpSpPr>
        <p:grpSpPr>
          <a:xfrm>
            <a:off x="1215894" y="2672413"/>
            <a:ext cx="5043805" cy="689105"/>
            <a:chOff x="470447" y="2672413"/>
            <a:chExt cx="5043805" cy="689105"/>
          </a:xfrm>
        </p:grpSpPr>
        <p:sp>
          <p:nvSpPr>
            <p:cNvPr id="111" name="Google Shape;111;p16"/>
            <p:cNvSpPr/>
            <p:nvPr/>
          </p:nvSpPr>
          <p:spPr>
            <a:xfrm>
              <a:off x="3667100" y="2672413"/>
              <a:ext cx="1847152" cy="6882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200" dirty="0">
                <a:latin typeface="+mj-ea"/>
                <a:ea typeface="+mj-ea"/>
                <a:cs typeface="Fira Sans"/>
                <a:sym typeface="Fira Sans"/>
              </a:endParaRPr>
            </a:p>
          </p:txBody>
        </p:sp>
        <p:sp>
          <p:nvSpPr>
            <p:cNvPr id="112" name="Google Shape;112;p16"/>
            <p:cNvSpPr/>
            <p:nvPr/>
          </p:nvSpPr>
          <p:spPr>
            <a:xfrm>
              <a:off x="1123339" y="2672603"/>
              <a:ext cx="502982" cy="688915"/>
            </a:xfrm>
            <a:custGeom>
              <a:avLst/>
              <a:gdLst/>
              <a:ahLst/>
              <a:cxnLst/>
              <a:rect l="l" t="t" r="r" b="b"/>
              <a:pathLst>
                <a:path w="21279" h="29145" extrusionOk="0">
                  <a:moveTo>
                    <a:pt x="21278" y="0"/>
                  </a:moveTo>
                  <a:lnTo>
                    <a:pt x="1" y="7222"/>
                  </a:lnTo>
                  <a:lnTo>
                    <a:pt x="1" y="21923"/>
                  </a:lnTo>
                  <a:lnTo>
                    <a:pt x="21278" y="29144"/>
                  </a:lnTo>
                  <a:lnTo>
                    <a:pt x="21278" y="0"/>
                  </a:lnTo>
                  <a:close/>
                </a:path>
              </a:pathLst>
            </a:custGeom>
            <a:solidFill>
              <a:srgbClr val="B056AF"/>
            </a:solidFill>
            <a:ln w="9525" cap="flat" cmpd="sng">
              <a:solidFill>
                <a:srgbClr val="B056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1626297" y="2672603"/>
              <a:ext cx="2583011" cy="688915"/>
            </a:xfrm>
            <a:custGeom>
              <a:avLst/>
              <a:gdLst/>
              <a:ahLst/>
              <a:cxnLst/>
              <a:rect l="l" t="t" r="r" b="b"/>
              <a:pathLst>
                <a:path w="109276" h="29145" extrusionOk="0">
                  <a:moveTo>
                    <a:pt x="0" y="0"/>
                  </a:moveTo>
                  <a:lnTo>
                    <a:pt x="0" y="29144"/>
                  </a:lnTo>
                  <a:lnTo>
                    <a:pt x="94678" y="29144"/>
                  </a:lnTo>
                  <a:cubicBezTo>
                    <a:pt x="102725" y="29144"/>
                    <a:pt x="109275" y="22567"/>
                    <a:pt x="109275" y="14521"/>
                  </a:cubicBezTo>
                  <a:cubicBezTo>
                    <a:pt x="109275" y="6577"/>
                    <a:pt x="102725" y="0"/>
                    <a:pt x="94678" y="0"/>
                  </a:cubicBezTo>
                  <a:close/>
                </a:path>
              </a:pathLst>
            </a:custGeom>
            <a:solidFill>
              <a:srgbClr val="7B1E7A"/>
            </a:solidFill>
            <a:ln w="9525" cap="flat" cmpd="sng">
              <a:solidFill>
                <a:srgbClr val="7B1E7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4" name="Google Shape;114;p16"/>
            <p:cNvSpPr/>
            <p:nvPr/>
          </p:nvSpPr>
          <p:spPr>
            <a:xfrm>
              <a:off x="470447" y="2843289"/>
              <a:ext cx="652915" cy="347519"/>
            </a:xfrm>
            <a:custGeom>
              <a:avLst/>
              <a:gdLst/>
              <a:ahLst/>
              <a:cxnLst/>
              <a:rect l="l" t="t" r="r" b="b"/>
              <a:pathLst>
                <a:path w="27622" h="14702" extrusionOk="0">
                  <a:moveTo>
                    <a:pt x="0" y="1"/>
                  </a:moveTo>
                  <a:lnTo>
                    <a:pt x="0" y="14702"/>
                  </a:lnTo>
                  <a:lnTo>
                    <a:pt x="27622" y="14702"/>
                  </a:lnTo>
                  <a:lnTo>
                    <a:pt x="27622" y="1"/>
                  </a:lnTo>
                  <a:close/>
                </a:path>
              </a:pathLst>
            </a:custGeom>
            <a:solidFill>
              <a:srgbClr val="D794D6"/>
            </a:solidFill>
            <a:ln w="9525" cap="flat" cmpd="sng">
              <a:solidFill>
                <a:srgbClr val="D794D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3568155" y="2782160"/>
              <a:ext cx="469800" cy="469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6" name="Google Shape;116;p16"/>
            <p:cNvSpPr txBox="1"/>
            <p:nvPr/>
          </p:nvSpPr>
          <p:spPr>
            <a:xfrm>
              <a:off x="2164308" y="2834210"/>
              <a:ext cx="1232493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700" dirty="0">
                  <a:solidFill>
                    <a:srgbClr val="FFFFFF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rPr>
                <a:t>상세 기능</a:t>
              </a:r>
              <a:endParaRPr sz="1700" dirty="0">
                <a:solidFill>
                  <a:srgbClr val="FFFFFF"/>
                </a:solidFill>
                <a:latin typeface="+mj-ea"/>
                <a:ea typeface="+mj-ea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117" name="Google Shape;117;p16"/>
            <p:cNvGrpSpPr/>
            <p:nvPr/>
          </p:nvGrpSpPr>
          <p:grpSpPr>
            <a:xfrm>
              <a:off x="3613441" y="2826774"/>
              <a:ext cx="379205" cy="379205"/>
              <a:chOff x="1487200" y="4993750"/>
              <a:chExt cx="483125" cy="483125"/>
            </a:xfrm>
          </p:grpSpPr>
          <p:sp>
            <p:nvSpPr>
              <p:cNvPr id="118" name="Google Shape;118;p16"/>
              <p:cNvSpPr/>
              <p:nvPr/>
            </p:nvSpPr>
            <p:spPr>
              <a:xfrm>
                <a:off x="148720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3" y="17352"/>
                      <a:pt x="11822" y="18193"/>
                      <a:pt x="9661" y="18193"/>
                    </a:cubicBezTo>
                    <a:cubicBezTo>
                      <a:pt x="7500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2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7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7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7B1E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19" name="Google Shape;119;p16"/>
              <p:cNvSpPr/>
              <p:nvPr/>
            </p:nvSpPr>
            <p:spPr>
              <a:xfrm>
                <a:off x="1602600" y="5143950"/>
                <a:ext cx="250350" cy="18272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309" extrusionOk="0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7B1E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6" name="그룹 5"/>
          <p:cNvGrpSpPr/>
          <p:nvPr/>
        </p:nvGrpSpPr>
        <p:grpSpPr>
          <a:xfrm>
            <a:off x="1215894" y="3190784"/>
            <a:ext cx="4759246" cy="859200"/>
            <a:chOff x="1703574" y="3190784"/>
            <a:chExt cx="4759246" cy="859200"/>
          </a:xfrm>
        </p:grpSpPr>
        <p:sp>
          <p:nvSpPr>
            <p:cNvPr id="121" name="Google Shape;121;p16"/>
            <p:cNvSpPr/>
            <p:nvPr/>
          </p:nvSpPr>
          <p:spPr>
            <a:xfrm>
              <a:off x="4615668" y="3361784"/>
              <a:ext cx="1847152" cy="6882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200" dirty="0">
                <a:latin typeface="+mj-ea"/>
                <a:ea typeface="+mj-ea"/>
                <a:cs typeface="Fira Sans"/>
                <a:sym typeface="Fira Sans"/>
              </a:endParaRPr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2356466" y="3190784"/>
              <a:ext cx="502982" cy="858987"/>
            </a:xfrm>
            <a:custGeom>
              <a:avLst/>
              <a:gdLst/>
              <a:ahLst/>
              <a:cxnLst/>
              <a:rect l="l" t="t" r="r" b="b"/>
              <a:pathLst>
                <a:path w="21279" h="36340" extrusionOk="0">
                  <a:moveTo>
                    <a:pt x="1" y="1"/>
                  </a:moveTo>
                  <a:lnTo>
                    <a:pt x="1" y="14830"/>
                  </a:lnTo>
                  <a:lnTo>
                    <a:pt x="21278" y="36340"/>
                  </a:lnTo>
                  <a:lnTo>
                    <a:pt x="21278" y="72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451A4"/>
            </a:solidFill>
            <a:ln w="9525" cap="flat" cmpd="sng">
              <a:solidFill>
                <a:srgbClr val="7451A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2859424" y="3361494"/>
              <a:ext cx="2298912" cy="688277"/>
            </a:xfrm>
            <a:custGeom>
              <a:avLst/>
              <a:gdLst/>
              <a:ahLst/>
              <a:cxnLst/>
              <a:rect l="l" t="t" r="r" b="b"/>
              <a:pathLst>
                <a:path w="97257" h="29118" extrusionOk="0">
                  <a:moveTo>
                    <a:pt x="0" y="0"/>
                  </a:moveTo>
                  <a:lnTo>
                    <a:pt x="0" y="29118"/>
                  </a:lnTo>
                  <a:lnTo>
                    <a:pt x="82737" y="29118"/>
                  </a:lnTo>
                  <a:cubicBezTo>
                    <a:pt x="90706" y="29118"/>
                    <a:pt x="97257" y="22567"/>
                    <a:pt x="97257" y="14494"/>
                  </a:cubicBezTo>
                  <a:cubicBezTo>
                    <a:pt x="97257" y="6551"/>
                    <a:pt x="90706" y="0"/>
                    <a:pt x="82737" y="0"/>
                  </a:cubicBezTo>
                  <a:close/>
                </a:path>
              </a:pathLst>
            </a:custGeom>
            <a:solidFill>
              <a:srgbClr val="451E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1703574" y="3190784"/>
              <a:ext cx="652915" cy="350568"/>
            </a:xfrm>
            <a:custGeom>
              <a:avLst/>
              <a:gdLst/>
              <a:ahLst/>
              <a:cxnLst/>
              <a:rect l="l" t="t" r="r" b="b"/>
              <a:pathLst>
                <a:path w="27622" h="14831" extrusionOk="0">
                  <a:moveTo>
                    <a:pt x="0" y="1"/>
                  </a:moveTo>
                  <a:lnTo>
                    <a:pt x="0" y="14830"/>
                  </a:lnTo>
                  <a:lnTo>
                    <a:pt x="27622" y="14830"/>
                  </a:lnTo>
                  <a:lnTo>
                    <a:pt x="27622" y="1"/>
                  </a:lnTo>
                  <a:close/>
                </a:path>
              </a:pathLst>
            </a:custGeom>
            <a:solidFill>
              <a:srgbClr val="997DC1"/>
            </a:solidFill>
            <a:ln w="9525" cap="flat" cmpd="sng">
              <a:solidFill>
                <a:srgbClr val="997DC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4516722" y="3470733"/>
              <a:ext cx="469800" cy="469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26" name="Google Shape;126;p16"/>
            <p:cNvSpPr txBox="1"/>
            <p:nvPr/>
          </p:nvSpPr>
          <p:spPr>
            <a:xfrm>
              <a:off x="3397432" y="3522783"/>
              <a:ext cx="7869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700" dirty="0">
                  <a:solidFill>
                    <a:srgbClr val="FFFFFF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rPr>
                <a:t>시연</a:t>
              </a:r>
              <a:endParaRPr sz="1700" dirty="0">
                <a:solidFill>
                  <a:srgbClr val="FFFFFF"/>
                </a:solidFill>
                <a:latin typeface="+mj-ea"/>
                <a:ea typeface="+mj-ea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4563481" y="3516550"/>
              <a:ext cx="376306" cy="376306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451E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+mj-ea"/>
                <a:ea typeface="+mj-ea"/>
              </a:endParaRPr>
            </a:p>
          </p:txBody>
        </p:sp>
        <p:sp>
          <p:nvSpPr>
            <p:cNvPr id="63" name="Google Shape;119;p16"/>
            <p:cNvSpPr/>
            <p:nvPr/>
          </p:nvSpPr>
          <p:spPr>
            <a:xfrm>
              <a:off x="4653372" y="3642188"/>
              <a:ext cx="196500" cy="143421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451E7B"/>
            </a:solidFill>
            <a:ln>
              <a:solidFill>
                <a:srgbClr val="451E7B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269;p19"/>
          <p:cNvGrpSpPr/>
          <p:nvPr/>
        </p:nvGrpSpPr>
        <p:grpSpPr>
          <a:xfrm>
            <a:off x="2942257" y="216000"/>
            <a:ext cx="3259485" cy="782220"/>
            <a:chOff x="979349" y="1473175"/>
            <a:chExt cx="3259485" cy="1112244"/>
          </a:xfrm>
        </p:grpSpPr>
        <p:grpSp>
          <p:nvGrpSpPr>
            <p:cNvPr id="75" name="Google Shape;270;p19"/>
            <p:cNvGrpSpPr/>
            <p:nvPr/>
          </p:nvGrpSpPr>
          <p:grpSpPr>
            <a:xfrm>
              <a:off x="979349" y="1473175"/>
              <a:ext cx="3259485" cy="1112244"/>
              <a:chOff x="979349" y="1473175"/>
              <a:chExt cx="3259485" cy="1112244"/>
            </a:xfrm>
          </p:grpSpPr>
          <p:grpSp>
            <p:nvGrpSpPr>
              <p:cNvPr id="82" name="Google Shape;271;p19"/>
              <p:cNvGrpSpPr/>
              <p:nvPr/>
            </p:nvGrpSpPr>
            <p:grpSpPr>
              <a:xfrm>
                <a:off x="979349" y="1473175"/>
                <a:ext cx="3259485" cy="1112244"/>
                <a:chOff x="979349" y="1473175"/>
                <a:chExt cx="3259485" cy="1112244"/>
              </a:xfrm>
            </p:grpSpPr>
            <p:sp>
              <p:nvSpPr>
                <p:cNvPr id="84" name="Google Shape;272;p19"/>
                <p:cNvSpPr/>
                <p:nvPr/>
              </p:nvSpPr>
              <p:spPr>
                <a:xfrm>
                  <a:off x="1554985" y="1473175"/>
                  <a:ext cx="2540901" cy="1112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71" h="47219" extrusionOk="0">
                      <a:moveTo>
                        <a:pt x="93785" y="1"/>
                      </a:moveTo>
                      <a:lnTo>
                        <a:pt x="0" y="13384"/>
                      </a:lnTo>
                      <a:lnTo>
                        <a:pt x="16191" y="47219"/>
                      </a:lnTo>
                      <a:lnTo>
                        <a:pt x="51178" y="34988"/>
                      </a:lnTo>
                      <a:lnTo>
                        <a:pt x="107870" y="11705"/>
                      </a:lnTo>
                      <a:lnTo>
                        <a:pt x="93785" y="1"/>
                      </a:lnTo>
                      <a:close/>
                    </a:path>
                  </a:pathLst>
                </a:custGeom>
                <a:solidFill>
                  <a:srgbClr val="BCB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273;p19"/>
                <p:cNvSpPr/>
                <p:nvPr/>
              </p:nvSpPr>
              <p:spPr>
                <a:xfrm>
                  <a:off x="1013599" y="1606007"/>
                  <a:ext cx="3197968" cy="863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66" h="36668" extrusionOk="0">
                      <a:moveTo>
                        <a:pt x="1" y="1"/>
                      </a:moveTo>
                      <a:lnTo>
                        <a:pt x="1" y="36668"/>
                      </a:lnTo>
                      <a:lnTo>
                        <a:pt x="135766" y="36668"/>
                      </a:lnTo>
                      <a:lnTo>
                        <a:pt x="135766" y="1"/>
                      </a:lnTo>
                      <a:close/>
                    </a:path>
                  </a:pathLst>
                </a:custGeom>
                <a:solidFill>
                  <a:srgbClr val="F9564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274;p19"/>
                <p:cNvSpPr/>
                <p:nvPr/>
              </p:nvSpPr>
              <p:spPr>
                <a:xfrm>
                  <a:off x="3764177" y="1473175"/>
                  <a:ext cx="474657" cy="1112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51" h="47219" extrusionOk="0">
                      <a:moveTo>
                        <a:pt x="0" y="1"/>
                      </a:moveTo>
                      <a:lnTo>
                        <a:pt x="10326" y="42307"/>
                      </a:lnTo>
                      <a:lnTo>
                        <a:pt x="16065" y="47219"/>
                      </a:lnTo>
                      <a:lnTo>
                        <a:pt x="20151" y="283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275;p19"/>
                <p:cNvSpPr/>
                <p:nvPr/>
              </p:nvSpPr>
              <p:spPr>
                <a:xfrm>
                  <a:off x="979349" y="1473175"/>
                  <a:ext cx="956993" cy="1112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28" h="47219" extrusionOk="0">
                      <a:moveTo>
                        <a:pt x="29024" y="1"/>
                      </a:moveTo>
                      <a:lnTo>
                        <a:pt x="1" y="4487"/>
                      </a:lnTo>
                      <a:lnTo>
                        <a:pt x="1455" y="42307"/>
                      </a:lnTo>
                      <a:lnTo>
                        <a:pt x="40628" y="47219"/>
                      </a:lnTo>
                      <a:lnTo>
                        <a:pt x="2902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" name="Google Shape;276;p19"/>
              <p:cNvSpPr txBox="1"/>
              <p:nvPr/>
            </p:nvSpPr>
            <p:spPr>
              <a:xfrm>
                <a:off x="3819525" y="1501225"/>
                <a:ext cx="3939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700" b="1">
                    <a:solidFill>
                      <a:srgbClr val="F9564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1</a:t>
                </a:r>
                <a:endParaRPr sz="2700" b="1">
                  <a:solidFill>
                    <a:srgbClr val="F9564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81" name="Google Shape;279;p19"/>
            <p:cNvSpPr txBox="1"/>
            <p:nvPr/>
          </p:nvSpPr>
          <p:spPr>
            <a:xfrm>
              <a:off x="2095319" y="1822632"/>
              <a:ext cx="1922088" cy="3445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4000" dirty="0">
                  <a:solidFill>
                    <a:srgbClr val="FFFFFF"/>
                  </a:solidFill>
                  <a:latin typeface="+mj-lt"/>
                  <a:ea typeface="+mn-ea"/>
                  <a:cs typeface="Fira Sans Extra Condensed Medium"/>
                  <a:sym typeface="Fira Sans Extra Condensed Medium"/>
                </a:rPr>
                <a:t>개요</a:t>
              </a:r>
              <a:endParaRPr sz="2800" dirty="0">
                <a:solidFill>
                  <a:srgbClr val="FFFFFF"/>
                </a:solidFill>
                <a:latin typeface="+mj-lt"/>
                <a:ea typeface="+mn-ea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77" name="Google Shape;280;p19"/>
            <p:cNvGrpSpPr/>
            <p:nvPr/>
          </p:nvGrpSpPr>
          <p:grpSpPr>
            <a:xfrm>
              <a:off x="1154127" y="1753479"/>
              <a:ext cx="541063" cy="551636"/>
              <a:chOff x="1154127" y="1753475"/>
              <a:chExt cx="541063" cy="551636"/>
            </a:xfrm>
          </p:grpSpPr>
          <p:sp>
            <p:nvSpPr>
              <p:cNvPr id="78" name="Google Shape;281;p19"/>
              <p:cNvSpPr/>
              <p:nvPr/>
            </p:nvSpPr>
            <p:spPr>
              <a:xfrm>
                <a:off x="1154127" y="1753475"/>
                <a:ext cx="541063" cy="551636"/>
              </a:xfrm>
              <a:custGeom>
                <a:avLst/>
                <a:gdLst/>
                <a:ahLst/>
                <a:cxnLst/>
                <a:rect l="l" t="t" r="r" b="b"/>
                <a:pathLst>
                  <a:path w="40628" h="47219" extrusionOk="0">
                    <a:moveTo>
                      <a:pt x="29024" y="1"/>
                    </a:moveTo>
                    <a:lnTo>
                      <a:pt x="1" y="4487"/>
                    </a:lnTo>
                    <a:lnTo>
                      <a:pt x="1455" y="42307"/>
                    </a:lnTo>
                    <a:lnTo>
                      <a:pt x="40628" y="47219"/>
                    </a:lnTo>
                    <a:lnTo>
                      <a:pt x="29024" y="1"/>
                    </a:lnTo>
                    <a:close/>
                  </a:path>
                </a:pathLst>
              </a:custGeom>
              <a:solidFill>
                <a:srgbClr val="F9564F"/>
              </a:solidFill>
              <a:ln w="19050" cap="flat" cmpd="sng">
                <a:solidFill>
                  <a:srgbClr val="F9564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282;p19"/>
              <p:cNvSpPr/>
              <p:nvPr/>
            </p:nvSpPr>
            <p:spPr>
              <a:xfrm>
                <a:off x="1250600" y="1877648"/>
                <a:ext cx="248258" cy="303281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452" extrusionOk="0">
                    <a:moveTo>
                      <a:pt x="6688" y="0"/>
                    </a:moveTo>
                    <a:cubicBezTo>
                      <a:pt x="6501" y="0"/>
                      <a:pt x="6317" y="85"/>
                      <a:pt x="6171" y="248"/>
                    </a:cubicBezTo>
                    <a:lnTo>
                      <a:pt x="3103" y="3717"/>
                    </a:lnTo>
                    <a:lnTo>
                      <a:pt x="1301" y="1349"/>
                    </a:lnTo>
                    <a:cubicBezTo>
                      <a:pt x="1183" y="1171"/>
                      <a:pt x="982" y="1075"/>
                      <a:pt x="776" y="1075"/>
                    </a:cubicBezTo>
                    <a:cubicBezTo>
                      <a:pt x="634" y="1075"/>
                      <a:pt x="490" y="1120"/>
                      <a:pt x="367" y="1215"/>
                    </a:cubicBezTo>
                    <a:cubicBezTo>
                      <a:pt x="67" y="1415"/>
                      <a:pt x="0" y="1849"/>
                      <a:pt x="234" y="2149"/>
                    </a:cubicBezTo>
                    <a:lnTo>
                      <a:pt x="2502" y="5185"/>
                    </a:lnTo>
                    <a:cubicBezTo>
                      <a:pt x="2602" y="5352"/>
                      <a:pt x="2802" y="5452"/>
                      <a:pt x="3002" y="5452"/>
                    </a:cubicBezTo>
                    <a:lnTo>
                      <a:pt x="3036" y="5452"/>
                    </a:lnTo>
                    <a:cubicBezTo>
                      <a:pt x="3236" y="5452"/>
                      <a:pt x="3436" y="5385"/>
                      <a:pt x="3570" y="5251"/>
                    </a:cubicBezTo>
                    <a:lnTo>
                      <a:pt x="7205" y="1149"/>
                    </a:lnTo>
                    <a:cubicBezTo>
                      <a:pt x="7439" y="848"/>
                      <a:pt x="7406" y="415"/>
                      <a:pt x="7139" y="181"/>
                    </a:cubicBezTo>
                    <a:cubicBezTo>
                      <a:pt x="7002" y="60"/>
                      <a:pt x="6844" y="0"/>
                      <a:pt x="6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" name="Google Shape;2288;p41">
            <a:extLst>
              <a:ext uri="{FF2B5EF4-FFF2-40B4-BE49-F238E27FC236}">
                <a16:creationId xmlns:a16="http://schemas.microsoft.com/office/drawing/2014/main" id="{D57756D5-66A3-493E-BAD9-F13E634524F2}"/>
              </a:ext>
            </a:extLst>
          </p:cNvPr>
          <p:cNvSpPr/>
          <p:nvPr/>
        </p:nvSpPr>
        <p:spPr>
          <a:xfrm>
            <a:off x="419720" y="2438210"/>
            <a:ext cx="4026944" cy="2327514"/>
          </a:xfrm>
          <a:custGeom>
            <a:avLst/>
            <a:gdLst/>
            <a:ahLst/>
            <a:cxnLst/>
            <a:rect l="l" t="t" r="r" b="b"/>
            <a:pathLst>
              <a:path w="69466" h="24930" extrusionOk="0">
                <a:moveTo>
                  <a:pt x="43835" y="1"/>
                </a:moveTo>
                <a:cubicBezTo>
                  <a:pt x="24540" y="1"/>
                  <a:pt x="0" y="1527"/>
                  <a:pt x="0" y="1527"/>
                </a:cubicBezTo>
                <a:lnTo>
                  <a:pt x="199" y="23886"/>
                </a:lnTo>
                <a:cubicBezTo>
                  <a:pt x="199" y="23886"/>
                  <a:pt x="27934" y="24930"/>
                  <a:pt x="47797" y="24930"/>
                </a:cubicBezTo>
                <a:cubicBezTo>
                  <a:pt x="57729" y="24930"/>
                  <a:pt x="65692" y="24669"/>
                  <a:pt x="67237" y="23886"/>
                </a:cubicBezTo>
                <a:cubicBezTo>
                  <a:pt x="69465" y="22753"/>
                  <a:pt x="67675" y="3198"/>
                  <a:pt x="66243" y="2084"/>
                </a:cubicBezTo>
                <a:cubicBezTo>
                  <a:pt x="64248" y="503"/>
                  <a:pt x="54905" y="1"/>
                  <a:pt x="43835" y="1"/>
                </a:cubicBez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altLang="ko-KR" sz="1400" dirty="0">
                <a:solidFill>
                  <a:srgbClr val="451E7B"/>
                </a:solidFill>
                <a:latin typeface="+mn-ea"/>
                <a:ea typeface="+mn-ea"/>
                <a:cs typeface="Aharoni" panose="02010803020104030203" pitchFamily="2" charset="-79"/>
              </a:rPr>
              <a:t>HTML, CSS, JavaScript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altLang="ko-KR" dirty="0">
              <a:solidFill>
                <a:srgbClr val="451E7B"/>
              </a:solidFill>
              <a:latin typeface="+mn-ea"/>
              <a:ea typeface="+mn-ea"/>
              <a:cs typeface="Aharoni" panose="02010803020104030203" pitchFamily="2" charset="-79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altLang="en-US" sz="1400" dirty="0">
                <a:latin typeface="+mn-ea"/>
                <a:ea typeface="+mn-ea"/>
                <a:cs typeface="Aharoni" panose="02010803020104030203" pitchFamily="2" charset="-79"/>
                <a:sym typeface="Fira Sans"/>
              </a:rPr>
              <a:t>중요한 일</a:t>
            </a:r>
            <a:r>
              <a:rPr lang="en-US" altLang="ko-KR" sz="1400" dirty="0">
                <a:latin typeface="+mn-ea"/>
                <a:ea typeface="+mn-ea"/>
                <a:cs typeface="Aharoni" panose="02010803020104030203" pitchFamily="2" charset="-79"/>
                <a:sym typeface="Fira Sans"/>
              </a:rPr>
              <a:t>, </a:t>
            </a:r>
            <a:r>
              <a:rPr lang="ko-KR" altLang="en-US" sz="1400" dirty="0">
                <a:latin typeface="+mn-ea"/>
                <a:ea typeface="+mn-ea"/>
                <a:cs typeface="Aharoni" panose="02010803020104030203" pitchFamily="2" charset="-79"/>
                <a:sym typeface="Fira Sans"/>
              </a:rPr>
              <a:t>사소한 일</a:t>
            </a:r>
            <a:r>
              <a:rPr lang="en-US" altLang="ko-KR" sz="1400" dirty="0">
                <a:latin typeface="+mn-ea"/>
                <a:ea typeface="+mn-ea"/>
                <a:cs typeface="Aharoni" panose="02010803020104030203" pitchFamily="2" charset="-79"/>
                <a:sym typeface="Fira Sans"/>
              </a:rPr>
              <a:t> </a:t>
            </a:r>
            <a:r>
              <a:rPr lang="ko-KR" altLang="en-US" sz="1400" dirty="0">
                <a:latin typeface="+mn-ea"/>
                <a:ea typeface="+mn-ea"/>
                <a:cs typeface="Aharoni" panose="02010803020104030203" pitchFamily="2" charset="-79"/>
                <a:sym typeface="Fira Sans"/>
              </a:rPr>
              <a:t>등 해야 할 일들을 한눈에 볼</a:t>
            </a:r>
            <a:r>
              <a:rPr lang="en-US" altLang="ko-KR" sz="1400" dirty="0">
                <a:latin typeface="+mn-ea"/>
                <a:ea typeface="+mn-ea"/>
                <a:cs typeface="Aharoni" panose="02010803020104030203" pitchFamily="2" charset="-79"/>
                <a:sym typeface="Fira Sans"/>
              </a:rPr>
              <a:t> </a:t>
            </a:r>
            <a:r>
              <a:rPr lang="ko-KR" altLang="en-US" sz="1400" dirty="0">
                <a:latin typeface="+mn-ea"/>
                <a:ea typeface="+mn-ea"/>
                <a:cs typeface="Aharoni" panose="02010803020104030203" pitchFamily="2" charset="-79"/>
                <a:sym typeface="Fira Sans"/>
              </a:rPr>
              <a:t>수 있게 기록할 수 있는 웹페이지를 제작하였습니다</a:t>
            </a:r>
            <a:r>
              <a:rPr lang="en-US" altLang="ko-KR" sz="1400" dirty="0">
                <a:latin typeface="+mn-ea"/>
                <a:ea typeface="+mn-ea"/>
                <a:cs typeface="Aharoni" panose="02010803020104030203" pitchFamily="2" charset="-79"/>
                <a:sym typeface="Fira Sans"/>
              </a:rPr>
              <a:t>.</a:t>
            </a:r>
            <a:endParaRPr lang="en-US" altLang="ko-KR" dirty="0">
              <a:solidFill>
                <a:srgbClr val="451E7B"/>
              </a:solidFill>
              <a:latin typeface="+mn-ea"/>
              <a:ea typeface="+mn-ea"/>
              <a:cs typeface="Aharoni" panose="02010803020104030203" pitchFamily="2" charset="-79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4312" y="1091638"/>
            <a:ext cx="4496420" cy="39078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그림 114">
            <a:extLst>
              <a:ext uri="{FF2B5EF4-FFF2-40B4-BE49-F238E27FC236}">
                <a16:creationId xmlns:a16="http://schemas.microsoft.com/office/drawing/2014/main" id="{EF9F4B40-0E76-4593-94C2-D3FB1D599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701" y="952031"/>
            <a:ext cx="5678522" cy="3909529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FE034A21-265C-484A-81AD-9A6ABB208F1A}"/>
              </a:ext>
            </a:extLst>
          </p:cNvPr>
          <p:cNvGrpSpPr/>
          <p:nvPr/>
        </p:nvGrpSpPr>
        <p:grpSpPr>
          <a:xfrm>
            <a:off x="2512361" y="215999"/>
            <a:ext cx="4119278" cy="540000"/>
            <a:chOff x="2512361" y="199789"/>
            <a:chExt cx="4119278" cy="1112244"/>
          </a:xfrm>
        </p:grpSpPr>
        <p:grpSp>
          <p:nvGrpSpPr>
            <p:cNvPr id="2" name="Google Shape;296;p19">
              <a:extLst>
                <a:ext uri="{FF2B5EF4-FFF2-40B4-BE49-F238E27FC236}">
                  <a16:creationId xmlns:a16="http://schemas.microsoft.com/office/drawing/2014/main" id="{4C907E1F-AB94-412D-86F9-5A5B919AAF05}"/>
                </a:ext>
              </a:extLst>
            </p:cNvPr>
            <p:cNvGrpSpPr/>
            <p:nvPr/>
          </p:nvGrpSpPr>
          <p:grpSpPr>
            <a:xfrm>
              <a:off x="2512361" y="199789"/>
              <a:ext cx="4119278" cy="1112244"/>
              <a:chOff x="5017949" y="1473175"/>
              <a:chExt cx="3259485" cy="1112244"/>
            </a:xfrm>
          </p:grpSpPr>
          <p:grpSp>
            <p:nvGrpSpPr>
              <p:cNvPr id="3" name="Google Shape;297;p19">
                <a:extLst>
                  <a:ext uri="{FF2B5EF4-FFF2-40B4-BE49-F238E27FC236}">
                    <a16:creationId xmlns:a16="http://schemas.microsoft.com/office/drawing/2014/main" id="{CDDBB4B2-D4D8-465B-940C-59F7A888826E}"/>
                  </a:ext>
                </a:extLst>
              </p:cNvPr>
              <p:cNvGrpSpPr/>
              <p:nvPr/>
            </p:nvGrpSpPr>
            <p:grpSpPr>
              <a:xfrm>
                <a:off x="5017949" y="1473175"/>
                <a:ext cx="3259485" cy="1112244"/>
                <a:chOff x="5017949" y="1473175"/>
                <a:chExt cx="3259485" cy="1112244"/>
              </a:xfrm>
            </p:grpSpPr>
            <p:sp>
              <p:nvSpPr>
                <p:cNvPr id="12" name="Google Shape;298;p19">
                  <a:extLst>
                    <a:ext uri="{FF2B5EF4-FFF2-40B4-BE49-F238E27FC236}">
                      <a16:creationId xmlns:a16="http://schemas.microsoft.com/office/drawing/2014/main" id="{2F387BC4-CB49-4964-BDE7-C3C692A28BB1}"/>
                    </a:ext>
                  </a:extLst>
                </p:cNvPr>
                <p:cNvSpPr/>
                <p:nvPr/>
              </p:nvSpPr>
              <p:spPr>
                <a:xfrm flipH="1">
                  <a:off x="5160896" y="1473175"/>
                  <a:ext cx="2540901" cy="1112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71" h="47219" extrusionOk="0">
                      <a:moveTo>
                        <a:pt x="93785" y="1"/>
                      </a:moveTo>
                      <a:lnTo>
                        <a:pt x="0" y="13384"/>
                      </a:lnTo>
                      <a:lnTo>
                        <a:pt x="16191" y="47219"/>
                      </a:lnTo>
                      <a:lnTo>
                        <a:pt x="51178" y="34988"/>
                      </a:lnTo>
                      <a:lnTo>
                        <a:pt x="107870" y="11705"/>
                      </a:lnTo>
                      <a:lnTo>
                        <a:pt x="93785" y="1"/>
                      </a:lnTo>
                      <a:close/>
                    </a:path>
                  </a:pathLst>
                </a:custGeom>
                <a:solidFill>
                  <a:srgbClr val="BCB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299;p19">
                  <a:extLst>
                    <a:ext uri="{FF2B5EF4-FFF2-40B4-BE49-F238E27FC236}">
                      <a16:creationId xmlns:a16="http://schemas.microsoft.com/office/drawing/2014/main" id="{C84B940E-BFD0-4730-AF50-0143F990253B}"/>
                    </a:ext>
                  </a:extLst>
                </p:cNvPr>
                <p:cNvSpPr/>
                <p:nvPr/>
              </p:nvSpPr>
              <p:spPr>
                <a:xfrm flipH="1">
                  <a:off x="5045215" y="1606007"/>
                  <a:ext cx="3197968" cy="863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66" h="36668" extrusionOk="0">
                      <a:moveTo>
                        <a:pt x="1" y="1"/>
                      </a:moveTo>
                      <a:lnTo>
                        <a:pt x="1" y="36668"/>
                      </a:lnTo>
                      <a:lnTo>
                        <a:pt x="135766" y="36668"/>
                      </a:lnTo>
                      <a:lnTo>
                        <a:pt x="135766" y="1"/>
                      </a:lnTo>
                      <a:close/>
                    </a:path>
                  </a:pathLst>
                </a:custGeom>
                <a:solidFill>
                  <a:srgbClr val="B33F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300;p19">
                  <a:extLst>
                    <a:ext uri="{FF2B5EF4-FFF2-40B4-BE49-F238E27FC236}">
                      <a16:creationId xmlns:a16="http://schemas.microsoft.com/office/drawing/2014/main" id="{3BDF17CF-27C4-45FA-B15F-37BA66F1DE96}"/>
                    </a:ext>
                  </a:extLst>
                </p:cNvPr>
                <p:cNvSpPr/>
                <p:nvPr/>
              </p:nvSpPr>
              <p:spPr>
                <a:xfrm flipH="1">
                  <a:off x="5017949" y="1473175"/>
                  <a:ext cx="474657" cy="1112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51" h="47219" extrusionOk="0">
                      <a:moveTo>
                        <a:pt x="0" y="1"/>
                      </a:moveTo>
                      <a:lnTo>
                        <a:pt x="10326" y="42307"/>
                      </a:lnTo>
                      <a:lnTo>
                        <a:pt x="16065" y="47219"/>
                      </a:lnTo>
                      <a:lnTo>
                        <a:pt x="20151" y="283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301;p19">
                  <a:extLst>
                    <a:ext uri="{FF2B5EF4-FFF2-40B4-BE49-F238E27FC236}">
                      <a16:creationId xmlns:a16="http://schemas.microsoft.com/office/drawing/2014/main" id="{6CB7D881-58D3-422F-83A5-0BE3B46793FF}"/>
                    </a:ext>
                  </a:extLst>
                </p:cNvPr>
                <p:cNvSpPr/>
                <p:nvPr/>
              </p:nvSpPr>
              <p:spPr>
                <a:xfrm flipH="1">
                  <a:off x="7320441" y="1473175"/>
                  <a:ext cx="956993" cy="1112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28" h="47219" extrusionOk="0">
                      <a:moveTo>
                        <a:pt x="29024" y="1"/>
                      </a:moveTo>
                      <a:lnTo>
                        <a:pt x="1" y="4487"/>
                      </a:lnTo>
                      <a:lnTo>
                        <a:pt x="1455" y="42307"/>
                      </a:lnTo>
                      <a:lnTo>
                        <a:pt x="40628" y="47219"/>
                      </a:lnTo>
                      <a:lnTo>
                        <a:pt x="2902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302;p19">
                  <a:extLst>
                    <a:ext uri="{FF2B5EF4-FFF2-40B4-BE49-F238E27FC236}">
                      <a16:creationId xmlns:a16="http://schemas.microsoft.com/office/drawing/2014/main" id="{5A46FF0A-D658-43FA-9809-40F5107F0E15}"/>
                    </a:ext>
                  </a:extLst>
                </p:cNvPr>
                <p:cNvSpPr txBox="1"/>
                <p:nvPr/>
              </p:nvSpPr>
              <p:spPr>
                <a:xfrm>
                  <a:off x="5038725" y="1501225"/>
                  <a:ext cx="393900" cy="48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700" b="1">
                      <a:solidFill>
                        <a:srgbClr val="B33F62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2</a:t>
                  </a:r>
                  <a:endParaRPr sz="2700" b="1">
                    <a:solidFill>
                      <a:srgbClr val="B33F6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</p:grpSp>
          <p:sp>
            <p:nvSpPr>
              <p:cNvPr id="11" name="Google Shape;305;p19">
                <a:extLst>
                  <a:ext uri="{FF2B5EF4-FFF2-40B4-BE49-F238E27FC236}">
                    <a16:creationId xmlns:a16="http://schemas.microsoft.com/office/drawing/2014/main" id="{A27AAF6C-FAB0-47FD-B237-7D6E36D28759}"/>
                  </a:ext>
                </a:extLst>
              </p:cNvPr>
              <p:cNvSpPr txBox="1"/>
              <p:nvPr/>
            </p:nvSpPr>
            <p:spPr>
              <a:xfrm flipH="1">
                <a:off x="5366355" y="1865582"/>
                <a:ext cx="1922088" cy="3445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2800" dirty="0">
                    <a:solidFill>
                      <a:srgbClr val="FFFFFF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전체 구조</a:t>
                </a:r>
                <a:endParaRPr sz="28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6" name="Google Shape;307;p19">
                <a:extLst>
                  <a:ext uri="{FF2B5EF4-FFF2-40B4-BE49-F238E27FC236}">
                    <a16:creationId xmlns:a16="http://schemas.microsoft.com/office/drawing/2014/main" id="{CE25809A-A464-4FC4-9863-CB9467C86FA2}"/>
                  </a:ext>
                </a:extLst>
              </p:cNvPr>
              <p:cNvSpPr/>
              <p:nvPr/>
            </p:nvSpPr>
            <p:spPr>
              <a:xfrm flipH="1">
                <a:off x="7561577" y="1753479"/>
                <a:ext cx="541063" cy="551636"/>
              </a:xfrm>
              <a:custGeom>
                <a:avLst/>
                <a:gdLst/>
                <a:ahLst/>
                <a:cxnLst/>
                <a:rect l="l" t="t" r="r" b="b"/>
                <a:pathLst>
                  <a:path w="40628" h="47219" extrusionOk="0">
                    <a:moveTo>
                      <a:pt x="29024" y="1"/>
                    </a:moveTo>
                    <a:lnTo>
                      <a:pt x="1" y="4487"/>
                    </a:lnTo>
                    <a:lnTo>
                      <a:pt x="1455" y="42307"/>
                    </a:lnTo>
                    <a:lnTo>
                      <a:pt x="40628" y="47219"/>
                    </a:lnTo>
                    <a:lnTo>
                      <a:pt x="29024" y="1"/>
                    </a:lnTo>
                    <a:close/>
                  </a:path>
                </a:pathLst>
              </a:custGeom>
              <a:solidFill>
                <a:srgbClr val="B33F62"/>
              </a:solidFill>
              <a:ln w="19050" cap="flat" cmpd="sng">
                <a:solidFill>
                  <a:srgbClr val="B33F6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" name="Google Shape;282;p19">
              <a:extLst>
                <a:ext uri="{FF2B5EF4-FFF2-40B4-BE49-F238E27FC236}">
                  <a16:creationId xmlns:a16="http://schemas.microsoft.com/office/drawing/2014/main" id="{C4273FCB-42D7-4783-967B-0B74DDA403AB}"/>
                </a:ext>
              </a:extLst>
            </p:cNvPr>
            <p:cNvSpPr/>
            <p:nvPr/>
          </p:nvSpPr>
          <p:spPr>
            <a:xfrm>
              <a:off x="5997998" y="604270"/>
              <a:ext cx="248258" cy="303281"/>
            </a:xfrm>
            <a:custGeom>
              <a:avLst/>
              <a:gdLst/>
              <a:ahLst/>
              <a:cxnLst/>
              <a:rect l="l" t="t" r="r" b="b"/>
              <a:pathLst>
                <a:path w="7439" h="5452" extrusionOk="0">
                  <a:moveTo>
                    <a:pt x="6688" y="0"/>
                  </a:moveTo>
                  <a:cubicBezTo>
                    <a:pt x="6501" y="0"/>
                    <a:pt x="6317" y="85"/>
                    <a:pt x="6171" y="248"/>
                  </a:cubicBezTo>
                  <a:lnTo>
                    <a:pt x="3103" y="3717"/>
                  </a:lnTo>
                  <a:lnTo>
                    <a:pt x="1301" y="1349"/>
                  </a:lnTo>
                  <a:cubicBezTo>
                    <a:pt x="1183" y="1171"/>
                    <a:pt x="982" y="1075"/>
                    <a:pt x="776" y="1075"/>
                  </a:cubicBezTo>
                  <a:cubicBezTo>
                    <a:pt x="634" y="1075"/>
                    <a:pt x="490" y="1120"/>
                    <a:pt x="367" y="1215"/>
                  </a:cubicBezTo>
                  <a:cubicBezTo>
                    <a:pt x="67" y="1415"/>
                    <a:pt x="0" y="1849"/>
                    <a:pt x="234" y="2149"/>
                  </a:cubicBezTo>
                  <a:lnTo>
                    <a:pt x="2502" y="5185"/>
                  </a:lnTo>
                  <a:cubicBezTo>
                    <a:pt x="2602" y="5352"/>
                    <a:pt x="2802" y="5452"/>
                    <a:pt x="3002" y="5452"/>
                  </a:cubicBezTo>
                  <a:lnTo>
                    <a:pt x="3036" y="5452"/>
                  </a:lnTo>
                  <a:cubicBezTo>
                    <a:pt x="3236" y="5452"/>
                    <a:pt x="3436" y="5385"/>
                    <a:pt x="3570" y="5251"/>
                  </a:cubicBezTo>
                  <a:lnTo>
                    <a:pt x="7205" y="1149"/>
                  </a:lnTo>
                  <a:cubicBezTo>
                    <a:pt x="7439" y="848"/>
                    <a:pt x="7406" y="415"/>
                    <a:pt x="7139" y="181"/>
                  </a:cubicBezTo>
                  <a:cubicBezTo>
                    <a:pt x="7002" y="60"/>
                    <a:pt x="6844" y="0"/>
                    <a:pt x="668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064;p37">
            <a:extLst>
              <a:ext uri="{FF2B5EF4-FFF2-40B4-BE49-F238E27FC236}">
                <a16:creationId xmlns:a16="http://schemas.microsoft.com/office/drawing/2014/main" id="{EEF00632-8793-421C-8A30-B32FFD4B3811}"/>
              </a:ext>
            </a:extLst>
          </p:cNvPr>
          <p:cNvSpPr/>
          <p:nvPr/>
        </p:nvSpPr>
        <p:spPr>
          <a:xfrm>
            <a:off x="8033435" y="4475144"/>
            <a:ext cx="49186" cy="43236"/>
          </a:xfrm>
          <a:custGeom>
            <a:avLst/>
            <a:gdLst/>
            <a:ahLst/>
            <a:cxnLst/>
            <a:rect l="l" t="t" r="r" b="b"/>
            <a:pathLst>
              <a:path w="1678" h="1475" extrusionOk="0">
                <a:moveTo>
                  <a:pt x="1678" y="1"/>
                </a:moveTo>
                <a:cubicBezTo>
                  <a:pt x="1144" y="535"/>
                  <a:pt x="508" y="941"/>
                  <a:pt x="0" y="1475"/>
                </a:cubicBezTo>
                <a:lnTo>
                  <a:pt x="0" y="1475"/>
                </a:lnTo>
                <a:cubicBezTo>
                  <a:pt x="508" y="941"/>
                  <a:pt x="1144" y="535"/>
                  <a:pt x="1678" y="1"/>
                </a:cubicBezTo>
                <a:close/>
              </a:path>
            </a:pathLst>
          </a:custGeom>
          <a:solidFill>
            <a:srgbClr val="3561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grpSp>
        <p:nvGrpSpPr>
          <p:cNvPr id="27" name="Google Shape;2065;p37">
            <a:extLst>
              <a:ext uri="{FF2B5EF4-FFF2-40B4-BE49-F238E27FC236}">
                <a16:creationId xmlns:a16="http://schemas.microsoft.com/office/drawing/2014/main" id="{CEFCD800-8C98-4F69-A308-E9A44217C43D}"/>
              </a:ext>
            </a:extLst>
          </p:cNvPr>
          <p:cNvGrpSpPr/>
          <p:nvPr/>
        </p:nvGrpSpPr>
        <p:grpSpPr>
          <a:xfrm>
            <a:off x="350436" y="3651572"/>
            <a:ext cx="1802757" cy="439734"/>
            <a:chOff x="457325" y="2366084"/>
            <a:chExt cx="4303025" cy="439734"/>
          </a:xfrm>
        </p:grpSpPr>
        <p:sp>
          <p:nvSpPr>
            <p:cNvPr id="71" name="Google Shape;2066;p37">
              <a:extLst>
                <a:ext uri="{FF2B5EF4-FFF2-40B4-BE49-F238E27FC236}">
                  <a16:creationId xmlns:a16="http://schemas.microsoft.com/office/drawing/2014/main" id="{155A4FB8-2D3E-4703-85E7-2B058F6106CE}"/>
                </a:ext>
              </a:extLst>
            </p:cNvPr>
            <p:cNvSpPr/>
            <p:nvPr/>
          </p:nvSpPr>
          <p:spPr>
            <a:xfrm>
              <a:off x="4353350" y="2538475"/>
              <a:ext cx="407000" cy="73300"/>
            </a:xfrm>
            <a:custGeom>
              <a:avLst/>
              <a:gdLst/>
              <a:ahLst/>
              <a:cxnLst/>
              <a:rect l="l" t="t" r="r" b="b"/>
              <a:pathLst>
                <a:path w="16280" h="2932" extrusionOk="0">
                  <a:moveTo>
                    <a:pt x="1" y="1"/>
                  </a:moveTo>
                  <a:lnTo>
                    <a:pt x="1" y="2932"/>
                  </a:lnTo>
                  <a:lnTo>
                    <a:pt x="16279" y="2932"/>
                  </a:lnTo>
                  <a:lnTo>
                    <a:pt x="16279" y="1"/>
                  </a:lnTo>
                  <a:close/>
                </a:path>
              </a:pathLst>
            </a:custGeom>
            <a:solidFill>
              <a:srgbClr val="B33F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2" name="Google Shape;2067;p37">
              <a:extLst>
                <a:ext uri="{FF2B5EF4-FFF2-40B4-BE49-F238E27FC236}">
                  <a16:creationId xmlns:a16="http://schemas.microsoft.com/office/drawing/2014/main" id="{ACD8B4DE-5E80-44EF-A06F-8FFE5EFF7695}"/>
                </a:ext>
              </a:extLst>
            </p:cNvPr>
            <p:cNvSpPr/>
            <p:nvPr/>
          </p:nvSpPr>
          <p:spPr>
            <a:xfrm>
              <a:off x="4465225" y="2469100"/>
              <a:ext cx="191050" cy="193500"/>
            </a:xfrm>
            <a:custGeom>
              <a:avLst/>
              <a:gdLst/>
              <a:ahLst/>
              <a:cxnLst/>
              <a:rect l="l" t="t" r="r" b="b"/>
              <a:pathLst>
                <a:path w="7642" h="7740" extrusionOk="0">
                  <a:moveTo>
                    <a:pt x="3831" y="1"/>
                  </a:moveTo>
                  <a:cubicBezTo>
                    <a:pt x="1701" y="1"/>
                    <a:pt x="1" y="1701"/>
                    <a:pt x="1" y="3909"/>
                  </a:cubicBezTo>
                  <a:cubicBezTo>
                    <a:pt x="1" y="6020"/>
                    <a:pt x="1701" y="7739"/>
                    <a:pt x="3831" y="7739"/>
                  </a:cubicBezTo>
                  <a:cubicBezTo>
                    <a:pt x="5942" y="7739"/>
                    <a:pt x="7642" y="6020"/>
                    <a:pt x="7642" y="3909"/>
                  </a:cubicBezTo>
                  <a:cubicBezTo>
                    <a:pt x="7642" y="1701"/>
                    <a:pt x="5942" y="1"/>
                    <a:pt x="3831" y="1"/>
                  </a:cubicBezTo>
                  <a:close/>
                </a:path>
              </a:pathLst>
            </a:custGeom>
            <a:solidFill>
              <a:srgbClr val="B33F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3" name="Google Shape;2068;p37">
              <a:extLst>
                <a:ext uri="{FF2B5EF4-FFF2-40B4-BE49-F238E27FC236}">
                  <a16:creationId xmlns:a16="http://schemas.microsoft.com/office/drawing/2014/main" id="{E4B353BA-9AA6-45EB-9488-2DF0BBC651AE}"/>
                </a:ext>
              </a:extLst>
            </p:cNvPr>
            <p:cNvSpPr/>
            <p:nvPr/>
          </p:nvSpPr>
          <p:spPr>
            <a:xfrm>
              <a:off x="4487700" y="2491575"/>
              <a:ext cx="146600" cy="148550"/>
            </a:xfrm>
            <a:custGeom>
              <a:avLst/>
              <a:gdLst/>
              <a:ahLst/>
              <a:cxnLst/>
              <a:rect l="l" t="t" r="r" b="b"/>
              <a:pathLst>
                <a:path w="5864" h="5942" extrusionOk="0">
                  <a:moveTo>
                    <a:pt x="2932" y="1"/>
                  </a:moveTo>
                  <a:cubicBezTo>
                    <a:pt x="1291" y="1"/>
                    <a:pt x="1" y="1388"/>
                    <a:pt x="1" y="3010"/>
                  </a:cubicBezTo>
                  <a:cubicBezTo>
                    <a:pt x="1" y="4632"/>
                    <a:pt x="1291" y="5941"/>
                    <a:pt x="2932" y="5941"/>
                  </a:cubicBezTo>
                  <a:cubicBezTo>
                    <a:pt x="4554" y="5941"/>
                    <a:pt x="5864" y="4632"/>
                    <a:pt x="5864" y="3010"/>
                  </a:cubicBezTo>
                  <a:cubicBezTo>
                    <a:pt x="5864" y="1388"/>
                    <a:pt x="4554" y="1"/>
                    <a:pt x="2932" y="1"/>
                  </a:cubicBezTo>
                  <a:close/>
                </a:path>
              </a:pathLst>
            </a:custGeom>
            <a:solidFill>
              <a:srgbClr val="F6F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4" name="Google Shape;2069;p37">
              <a:extLst>
                <a:ext uri="{FF2B5EF4-FFF2-40B4-BE49-F238E27FC236}">
                  <a16:creationId xmlns:a16="http://schemas.microsoft.com/office/drawing/2014/main" id="{D077BA64-4320-431A-8E3B-2FC6138DF55F}"/>
                </a:ext>
              </a:extLst>
            </p:cNvPr>
            <p:cNvSpPr/>
            <p:nvPr/>
          </p:nvSpPr>
          <p:spPr>
            <a:xfrm>
              <a:off x="457325" y="2431544"/>
              <a:ext cx="4030403" cy="374275"/>
            </a:xfrm>
            <a:custGeom>
              <a:avLst/>
              <a:gdLst/>
              <a:ahLst/>
              <a:cxnLst/>
              <a:rect l="l" t="t" r="r" b="b"/>
              <a:pathLst>
                <a:path w="117917" h="14971" extrusionOk="0">
                  <a:moveTo>
                    <a:pt x="899" y="1"/>
                  </a:moveTo>
                  <a:cubicBezTo>
                    <a:pt x="411" y="1"/>
                    <a:pt x="0" y="392"/>
                    <a:pt x="0" y="978"/>
                  </a:cubicBezTo>
                  <a:lnTo>
                    <a:pt x="0" y="13993"/>
                  </a:lnTo>
                  <a:cubicBezTo>
                    <a:pt x="0" y="14560"/>
                    <a:pt x="411" y="14970"/>
                    <a:pt x="899" y="14970"/>
                  </a:cubicBezTo>
                  <a:lnTo>
                    <a:pt x="100329" y="14970"/>
                  </a:lnTo>
                  <a:cubicBezTo>
                    <a:pt x="100407" y="14970"/>
                    <a:pt x="100564" y="14970"/>
                    <a:pt x="100642" y="14892"/>
                  </a:cubicBezTo>
                  <a:lnTo>
                    <a:pt x="100720" y="14892"/>
                  </a:lnTo>
                  <a:lnTo>
                    <a:pt x="117917" y="7231"/>
                  </a:lnTo>
                  <a:lnTo>
                    <a:pt x="117917" y="4554"/>
                  </a:lnTo>
                  <a:lnTo>
                    <a:pt x="100720" y="79"/>
                  </a:lnTo>
                  <a:lnTo>
                    <a:pt x="100642" y="79"/>
                  </a:lnTo>
                  <a:cubicBezTo>
                    <a:pt x="100485" y="1"/>
                    <a:pt x="100407" y="1"/>
                    <a:pt x="100329" y="1"/>
                  </a:cubicBezTo>
                  <a:close/>
                </a:path>
              </a:pathLst>
            </a:custGeom>
            <a:solidFill>
              <a:srgbClr val="B33F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5" name="Google Shape;2070;p37">
              <a:extLst>
                <a:ext uri="{FF2B5EF4-FFF2-40B4-BE49-F238E27FC236}">
                  <a16:creationId xmlns:a16="http://schemas.microsoft.com/office/drawing/2014/main" id="{464D567E-11BD-462F-A1C2-96F4EFA8AC80}"/>
                </a:ext>
              </a:extLst>
            </p:cNvPr>
            <p:cNvSpPr/>
            <p:nvPr/>
          </p:nvSpPr>
          <p:spPr>
            <a:xfrm>
              <a:off x="506850" y="2366084"/>
              <a:ext cx="3975277" cy="374725"/>
            </a:xfrm>
            <a:custGeom>
              <a:avLst/>
              <a:gdLst/>
              <a:ahLst/>
              <a:cxnLst/>
              <a:rect l="l" t="t" r="r" b="b"/>
              <a:pathLst>
                <a:path w="117917" h="14989" extrusionOk="0">
                  <a:moveTo>
                    <a:pt x="899" y="0"/>
                  </a:moveTo>
                  <a:cubicBezTo>
                    <a:pt x="411" y="0"/>
                    <a:pt x="0" y="411"/>
                    <a:pt x="0" y="977"/>
                  </a:cubicBezTo>
                  <a:lnTo>
                    <a:pt x="0" y="14012"/>
                  </a:lnTo>
                  <a:cubicBezTo>
                    <a:pt x="0" y="14579"/>
                    <a:pt x="411" y="14989"/>
                    <a:pt x="899" y="14989"/>
                  </a:cubicBezTo>
                  <a:lnTo>
                    <a:pt x="100329" y="14989"/>
                  </a:lnTo>
                  <a:cubicBezTo>
                    <a:pt x="100407" y="14989"/>
                    <a:pt x="100564" y="14989"/>
                    <a:pt x="100642" y="14911"/>
                  </a:cubicBezTo>
                  <a:lnTo>
                    <a:pt x="100720" y="14911"/>
                  </a:lnTo>
                  <a:lnTo>
                    <a:pt x="117917" y="7250"/>
                  </a:lnTo>
                  <a:lnTo>
                    <a:pt x="100720" y="78"/>
                  </a:lnTo>
                  <a:lnTo>
                    <a:pt x="100642" y="78"/>
                  </a:lnTo>
                  <a:cubicBezTo>
                    <a:pt x="100485" y="0"/>
                    <a:pt x="100407" y="0"/>
                    <a:pt x="10032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B33F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6" name="Google Shape;2071;p37">
              <a:extLst>
                <a:ext uri="{FF2B5EF4-FFF2-40B4-BE49-F238E27FC236}">
                  <a16:creationId xmlns:a16="http://schemas.microsoft.com/office/drawing/2014/main" id="{86DFFEBA-2F4D-43EE-8658-69AD1D9FC3A7}"/>
                </a:ext>
              </a:extLst>
            </p:cNvPr>
            <p:cNvSpPr txBox="1"/>
            <p:nvPr/>
          </p:nvSpPr>
          <p:spPr>
            <a:xfrm>
              <a:off x="634075" y="2376156"/>
              <a:ext cx="33801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tx1"/>
                  </a:solidFill>
                  <a:latin typeface="+mn-lt"/>
                  <a:ea typeface="Fira Sans Medium"/>
                  <a:cs typeface="Fira Sans Medium"/>
                  <a:sym typeface="Fira Sans"/>
                </a:rPr>
                <a:t>bg.js</a:t>
              </a:r>
              <a:endParaRPr dirty="0">
                <a:solidFill>
                  <a:schemeClr val="tx1"/>
                </a:solidFill>
                <a:latin typeface="+mn-lt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29" name="Google Shape;2079;p37">
            <a:extLst>
              <a:ext uri="{FF2B5EF4-FFF2-40B4-BE49-F238E27FC236}">
                <a16:creationId xmlns:a16="http://schemas.microsoft.com/office/drawing/2014/main" id="{F153C232-1507-41F1-B83A-559191C2F2FC}"/>
              </a:ext>
            </a:extLst>
          </p:cNvPr>
          <p:cNvGrpSpPr/>
          <p:nvPr/>
        </p:nvGrpSpPr>
        <p:grpSpPr>
          <a:xfrm>
            <a:off x="796825" y="1426468"/>
            <a:ext cx="2087516" cy="439719"/>
            <a:chOff x="457200" y="1507225"/>
            <a:chExt cx="4303150" cy="439719"/>
          </a:xfrm>
        </p:grpSpPr>
        <p:grpSp>
          <p:nvGrpSpPr>
            <p:cNvPr id="57" name="Google Shape;2080;p37">
              <a:extLst>
                <a:ext uri="{FF2B5EF4-FFF2-40B4-BE49-F238E27FC236}">
                  <a16:creationId xmlns:a16="http://schemas.microsoft.com/office/drawing/2014/main" id="{20BFFA8D-92B3-4289-8739-85AFC39645A1}"/>
                </a:ext>
              </a:extLst>
            </p:cNvPr>
            <p:cNvGrpSpPr/>
            <p:nvPr/>
          </p:nvGrpSpPr>
          <p:grpSpPr>
            <a:xfrm>
              <a:off x="457200" y="1507225"/>
              <a:ext cx="4303150" cy="439719"/>
              <a:chOff x="457200" y="1507225"/>
              <a:chExt cx="4303150" cy="439719"/>
            </a:xfrm>
          </p:grpSpPr>
          <p:sp>
            <p:nvSpPr>
              <p:cNvPr id="59" name="Google Shape;2081;p37">
                <a:extLst>
                  <a:ext uri="{FF2B5EF4-FFF2-40B4-BE49-F238E27FC236}">
                    <a16:creationId xmlns:a16="http://schemas.microsoft.com/office/drawing/2014/main" id="{6DEDE392-3DA3-4C51-BF3F-B3368C947122}"/>
                  </a:ext>
                </a:extLst>
              </p:cNvPr>
              <p:cNvSpPr/>
              <p:nvPr/>
            </p:nvSpPr>
            <p:spPr>
              <a:xfrm>
                <a:off x="4353350" y="1679125"/>
                <a:ext cx="407000" cy="73300"/>
              </a:xfrm>
              <a:custGeom>
                <a:avLst/>
                <a:gdLst/>
                <a:ahLst/>
                <a:cxnLst/>
                <a:rect l="l" t="t" r="r" b="b"/>
                <a:pathLst>
                  <a:path w="16280" h="2932" extrusionOk="0">
                    <a:moveTo>
                      <a:pt x="1" y="0"/>
                    </a:moveTo>
                    <a:lnTo>
                      <a:pt x="1" y="2931"/>
                    </a:lnTo>
                    <a:lnTo>
                      <a:pt x="16279" y="2931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rgbClr val="FB85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1"/>
                  </a:solidFill>
                  <a:latin typeface="+mn-lt"/>
                </a:endParaRPr>
              </a:p>
            </p:txBody>
          </p:sp>
          <p:sp>
            <p:nvSpPr>
              <p:cNvPr id="60" name="Google Shape;2082;p37">
                <a:extLst>
                  <a:ext uri="{FF2B5EF4-FFF2-40B4-BE49-F238E27FC236}">
                    <a16:creationId xmlns:a16="http://schemas.microsoft.com/office/drawing/2014/main" id="{320E9F67-4090-450F-B1EF-EA8AEF89AEF9}"/>
                  </a:ext>
                </a:extLst>
              </p:cNvPr>
              <p:cNvSpPr/>
              <p:nvPr/>
            </p:nvSpPr>
            <p:spPr>
              <a:xfrm>
                <a:off x="4465225" y="1610225"/>
                <a:ext cx="191050" cy="193000"/>
              </a:xfrm>
              <a:custGeom>
                <a:avLst/>
                <a:gdLst/>
                <a:ahLst/>
                <a:cxnLst/>
                <a:rect l="l" t="t" r="r" b="b"/>
                <a:pathLst>
                  <a:path w="7642" h="7720" extrusionOk="0">
                    <a:moveTo>
                      <a:pt x="3831" y="1"/>
                    </a:moveTo>
                    <a:cubicBezTo>
                      <a:pt x="1701" y="1"/>
                      <a:pt x="1" y="1701"/>
                      <a:pt x="1" y="3811"/>
                    </a:cubicBezTo>
                    <a:cubicBezTo>
                      <a:pt x="1" y="5941"/>
                      <a:pt x="1701" y="7720"/>
                      <a:pt x="3831" y="7720"/>
                    </a:cubicBezTo>
                    <a:cubicBezTo>
                      <a:pt x="5942" y="7720"/>
                      <a:pt x="7642" y="5941"/>
                      <a:pt x="7642" y="3811"/>
                    </a:cubicBezTo>
                    <a:cubicBezTo>
                      <a:pt x="7642" y="1701"/>
                      <a:pt x="5942" y="1"/>
                      <a:pt x="3831" y="1"/>
                    </a:cubicBezTo>
                    <a:close/>
                  </a:path>
                </a:pathLst>
              </a:custGeom>
              <a:solidFill>
                <a:srgbClr val="FB85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1"/>
                  </a:solidFill>
                  <a:latin typeface="+mn-lt"/>
                </a:endParaRPr>
              </a:p>
            </p:txBody>
          </p:sp>
          <p:sp>
            <p:nvSpPr>
              <p:cNvPr id="61" name="Google Shape;2083;p37">
                <a:extLst>
                  <a:ext uri="{FF2B5EF4-FFF2-40B4-BE49-F238E27FC236}">
                    <a16:creationId xmlns:a16="http://schemas.microsoft.com/office/drawing/2014/main" id="{D5CFFF51-9F71-4AE3-82C3-9CE155ACAC9B}"/>
                  </a:ext>
                </a:extLst>
              </p:cNvPr>
              <p:cNvSpPr/>
              <p:nvPr/>
            </p:nvSpPr>
            <p:spPr>
              <a:xfrm>
                <a:off x="4487700" y="1632225"/>
                <a:ext cx="146600" cy="1490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5961" extrusionOk="0">
                    <a:moveTo>
                      <a:pt x="2932" y="0"/>
                    </a:moveTo>
                    <a:cubicBezTo>
                      <a:pt x="1291" y="0"/>
                      <a:pt x="1" y="1309"/>
                      <a:pt x="1" y="2931"/>
                    </a:cubicBezTo>
                    <a:cubicBezTo>
                      <a:pt x="1" y="4573"/>
                      <a:pt x="1291" y="5960"/>
                      <a:pt x="2932" y="5960"/>
                    </a:cubicBezTo>
                    <a:cubicBezTo>
                      <a:pt x="4554" y="5960"/>
                      <a:pt x="5864" y="4573"/>
                      <a:pt x="5864" y="2931"/>
                    </a:cubicBezTo>
                    <a:cubicBezTo>
                      <a:pt x="5864" y="1309"/>
                      <a:pt x="4554" y="0"/>
                      <a:pt x="2932" y="0"/>
                    </a:cubicBezTo>
                    <a:close/>
                  </a:path>
                </a:pathLst>
              </a:custGeom>
              <a:solidFill>
                <a:srgbClr val="F6F1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1"/>
                  </a:solidFill>
                  <a:latin typeface="+mn-lt"/>
                </a:endParaRPr>
              </a:p>
            </p:txBody>
          </p:sp>
          <p:sp>
            <p:nvSpPr>
              <p:cNvPr id="62" name="Google Shape;2084;p37">
                <a:extLst>
                  <a:ext uri="{FF2B5EF4-FFF2-40B4-BE49-F238E27FC236}">
                    <a16:creationId xmlns:a16="http://schemas.microsoft.com/office/drawing/2014/main" id="{1ED9F1C9-71B0-4CDD-AA11-2ADF00944468}"/>
                  </a:ext>
                </a:extLst>
              </p:cNvPr>
              <p:cNvSpPr/>
              <p:nvPr/>
            </p:nvSpPr>
            <p:spPr>
              <a:xfrm>
                <a:off x="457200" y="1572194"/>
                <a:ext cx="4030403" cy="374750"/>
              </a:xfrm>
              <a:custGeom>
                <a:avLst/>
                <a:gdLst/>
                <a:ahLst/>
                <a:cxnLst/>
                <a:rect l="l" t="t" r="r" b="b"/>
                <a:pathLst>
                  <a:path w="117917" h="14990" extrusionOk="0">
                    <a:moveTo>
                      <a:pt x="899" y="0"/>
                    </a:moveTo>
                    <a:cubicBezTo>
                      <a:pt x="411" y="0"/>
                      <a:pt x="0" y="411"/>
                      <a:pt x="0" y="899"/>
                    </a:cubicBezTo>
                    <a:lnTo>
                      <a:pt x="0" y="14012"/>
                    </a:lnTo>
                    <a:cubicBezTo>
                      <a:pt x="0" y="14500"/>
                      <a:pt x="411" y="14989"/>
                      <a:pt x="899" y="14989"/>
                    </a:cubicBezTo>
                    <a:lnTo>
                      <a:pt x="100329" y="14989"/>
                    </a:lnTo>
                    <a:cubicBezTo>
                      <a:pt x="100407" y="14989"/>
                      <a:pt x="100564" y="14911"/>
                      <a:pt x="100642" y="14911"/>
                    </a:cubicBezTo>
                    <a:lnTo>
                      <a:pt x="100720" y="14911"/>
                    </a:lnTo>
                    <a:lnTo>
                      <a:pt x="117917" y="7172"/>
                    </a:lnTo>
                    <a:lnTo>
                      <a:pt x="117917" y="4475"/>
                    </a:lnTo>
                    <a:lnTo>
                      <a:pt x="100720" y="78"/>
                    </a:lnTo>
                    <a:cubicBezTo>
                      <a:pt x="100720" y="78"/>
                      <a:pt x="100642" y="78"/>
                      <a:pt x="100642" y="0"/>
                    </a:cubicBezTo>
                    <a:close/>
                  </a:path>
                </a:pathLst>
              </a:custGeom>
              <a:solidFill>
                <a:srgbClr val="FB85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1"/>
                  </a:solidFill>
                  <a:latin typeface="+mn-lt"/>
                </a:endParaRPr>
              </a:p>
            </p:txBody>
          </p:sp>
          <p:sp>
            <p:nvSpPr>
              <p:cNvPr id="63" name="Google Shape;2085;p37">
                <a:extLst>
                  <a:ext uri="{FF2B5EF4-FFF2-40B4-BE49-F238E27FC236}">
                    <a16:creationId xmlns:a16="http://schemas.microsoft.com/office/drawing/2014/main" id="{2AD3657D-182B-4A78-AC07-2E4AEC4BF2AD}"/>
                  </a:ext>
                </a:extLst>
              </p:cNvPr>
              <p:cNvSpPr/>
              <p:nvPr/>
            </p:nvSpPr>
            <p:spPr>
              <a:xfrm>
                <a:off x="506750" y="1507225"/>
                <a:ext cx="3975277" cy="374725"/>
              </a:xfrm>
              <a:custGeom>
                <a:avLst/>
                <a:gdLst/>
                <a:ahLst/>
                <a:cxnLst/>
                <a:rect l="l" t="t" r="r" b="b"/>
                <a:pathLst>
                  <a:path w="117917" h="14989" extrusionOk="0">
                    <a:moveTo>
                      <a:pt x="899" y="0"/>
                    </a:moveTo>
                    <a:cubicBezTo>
                      <a:pt x="411" y="0"/>
                      <a:pt x="0" y="411"/>
                      <a:pt x="0" y="899"/>
                    </a:cubicBezTo>
                    <a:lnTo>
                      <a:pt x="0" y="14012"/>
                    </a:lnTo>
                    <a:cubicBezTo>
                      <a:pt x="0" y="14579"/>
                      <a:pt x="411" y="14989"/>
                      <a:pt x="899" y="14989"/>
                    </a:cubicBezTo>
                    <a:lnTo>
                      <a:pt x="100329" y="14989"/>
                    </a:lnTo>
                    <a:cubicBezTo>
                      <a:pt x="100407" y="14989"/>
                      <a:pt x="100564" y="14989"/>
                      <a:pt x="100642" y="14891"/>
                    </a:cubicBezTo>
                    <a:lnTo>
                      <a:pt x="100720" y="14891"/>
                    </a:lnTo>
                    <a:lnTo>
                      <a:pt x="117917" y="7250"/>
                    </a:lnTo>
                    <a:lnTo>
                      <a:pt x="100720" y="78"/>
                    </a:lnTo>
                    <a:lnTo>
                      <a:pt x="100642" y="78"/>
                    </a:lnTo>
                    <a:lnTo>
                      <a:pt x="100642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B856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1"/>
                  </a:solidFill>
                  <a:latin typeface="+mn-lt"/>
                </a:endParaRPr>
              </a:p>
            </p:txBody>
          </p:sp>
          <p:sp>
            <p:nvSpPr>
              <p:cNvPr id="64" name="Google Shape;2086;p37">
                <a:extLst>
                  <a:ext uri="{FF2B5EF4-FFF2-40B4-BE49-F238E27FC236}">
                    <a16:creationId xmlns:a16="http://schemas.microsoft.com/office/drawing/2014/main" id="{08EBEA04-2DDA-4908-BF4A-12EB98E15F16}"/>
                  </a:ext>
                </a:extLst>
              </p:cNvPr>
              <p:cNvSpPr txBox="1"/>
              <p:nvPr/>
            </p:nvSpPr>
            <p:spPr>
              <a:xfrm>
                <a:off x="634075" y="1517281"/>
                <a:ext cx="3380100" cy="35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700" dirty="0">
                    <a:solidFill>
                      <a:schemeClr val="tx1"/>
                    </a:solidFill>
                    <a:latin typeface="+mn-lt"/>
                    <a:ea typeface="Fira Sans Medium"/>
                    <a:cs typeface="Fira Sans Medium"/>
                    <a:sym typeface="Fira Sans Medium"/>
                  </a:rPr>
                  <a:t>clock.js</a:t>
                </a:r>
                <a:endParaRPr sz="1700" dirty="0">
                  <a:solidFill>
                    <a:schemeClr val="tx1"/>
                  </a:solidFill>
                  <a:latin typeface="+mn-lt"/>
                  <a:ea typeface="Fira Sans Medium"/>
                  <a:cs typeface="Fira Sans Medium"/>
                  <a:sym typeface="Fira Sans Medium"/>
                </a:endParaRPr>
              </a:p>
            </p:txBody>
          </p:sp>
        </p:grpSp>
        <p:sp>
          <p:nvSpPr>
            <p:cNvPr id="58" name="Google Shape;2087;p37">
              <a:extLst>
                <a:ext uri="{FF2B5EF4-FFF2-40B4-BE49-F238E27FC236}">
                  <a16:creationId xmlns:a16="http://schemas.microsoft.com/office/drawing/2014/main" id="{8CFB462D-6961-47DC-9403-3939B79753B4}"/>
                </a:ext>
              </a:extLst>
            </p:cNvPr>
            <p:cNvSpPr/>
            <p:nvPr/>
          </p:nvSpPr>
          <p:spPr>
            <a:xfrm>
              <a:off x="4518000" y="1661850"/>
              <a:ext cx="85500" cy="855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</p:grpSp>
      <p:grpSp>
        <p:nvGrpSpPr>
          <p:cNvPr id="30" name="Google Shape;2088;p37">
            <a:extLst>
              <a:ext uri="{FF2B5EF4-FFF2-40B4-BE49-F238E27FC236}">
                <a16:creationId xmlns:a16="http://schemas.microsoft.com/office/drawing/2014/main" id="{812CCD89-D4ED-4BC7-83A4-292A82DE8237}"/>
              </a:ext>
            </a:extLst>
          </p:cNvPr>
          <p:cNvGrpSpPr/>
          <p:nvPr/>
        </p:nvGrpSpPr>
        <p:grpSpPr>
          <a:xfrm>
            <a:off x="6246256" y="2161981"/>
            <a:ext cx="2137140" cy="444344"/>
            <a:chOff x="4353350" y="1935450"/>
            <a:chExt cx="4335755" cy="444344"/>
          </a:xfrm>
        </p:grpSpPr>
        <p:grpSp>
          <p:nvGrpSpPr>
            <p:cNvPr id="49" name="Google Shape;2089;p37">
              <a:extLst>
                <a:ext uri="{FF2B5EF4-FFF2-40B4-BE49-F238E27FC236}">
                  <a16:creationId xmlns:a16="http://schemas.microsoft.com/office/drawing/2014/main" id="{6D313946-F56D-49FD-8EBF-9EDCB946E6D3}"/>
                </a:ext>
              </a:extLst>
            </p:cNvPr>
            <p:cNvGrpSpPr/>
            <p:nvPr/>
          </p:nvGrpSpPr>
          <p:grpSpPr>
            <a:xfrm>
              <a:off x="4353350" y="1935450"/>
              <a:ext cx="4335755" cy="444344"/>
              <a:chOff x="4353350" y="1935450"/>
              <a:chExt cx="4335755" cy="444344"/>
            </a:xfrm>
          </p:grpSpPr>
          <p:sp>
            <p:nvSpPr>
              <p:cNvPr id="51" name="Google Shape;2090;p37">
                <a:extLst>
                  <a:ext uri="{FF2B5EF4-FFF2-40B4-BE49-F238E27FC236}">
                    <a16:creationId xmlns:a16="http://schemas.microsoft.com/office/drawing/2014/main" id="{246AE0D6-E748-4ABB-8194-E60EA630F383}"/>
                  </a:ext>
                </a:extLst>
              </p:cNvPr>
              <p:cNvSpPr/>
              <p:nvPr/>
            </p:nvSpPr>
            <p:spPr>
              <a:xfrm>
                <a:off x="4353350" y="2108550"/>
                <a:ext cx="407000" cy="73300"/>
              </a:xfrm>
              <a:custGeom>
                <a:avLst/>
                <a:gdLst/>
                <a:ahLst/>
                <a:cxnLst/>
                <a:rect l="l" t="t" r="r" b="b"/>
                <a:pathLst>
                  <a:path w="16280" h="2932" extrusionOk="0">
                    <a:moveTo>
                      <a:pt x="1" y="1"/>
                    </a:moveTo>
                    <a:lnTo>
                      <a:pt x="1" y="2932"/>
                    </a:lnTo>
                    <a:lnTo>
                      <a:pt x="16279" y="2932"/>
                    </a:lnTo>
                    <a:lnTo>
                      <a:pt x="16279" y="1"/>
                    </a:lnTo>
                    <a:close/>
                  </a:path>
                </a:pathLst>
              </a:custGeom>
              <a:solidFill>
                <a:srgbClr val="F956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+mn-lt"/>
                </a:endParaRPr>
              </a:p>
            </p:txBody>
          </p:sp>
          <p:sp>
            <p:nvSpPr>
              <p:cNvPr id="52" name="Google Shape;2091;p37">
                <a:extLst>
                  <a:ext uri="{FF2B5EF4-FFF2-40B4-BE49-F238E27FC236}">
                    <a16:creationId xmlns:a16="http://schemas.microsoft.com/office/drawing/2014/main" id="{7B5185ED-08C7-4EF1-964D-A0816937CC7A}"/>
                  </a:ext>
                </a:extLst>
              </p:cNvPr>
              <p:cNvSpPr/>
              <p:nvPr/>
            </p:nvSpPr>
            <p:spPr>
              <a:xfrm>
                <a:off x="4465225" y="2039675"/>
                <a:ext cx="191050" cy="193475"/>
              </a:xfrm>
              <a:custGeom>
                <a:avLst/>
                <a:gdLst/>
                <a:ahLst/>
                <a:cxnLst/>
                <a:rect l="l" t="t" r="r" b="b"/>
                <a:pathLst>
                  <a:path w="7642" h="7739" extrusionOk="0">
                    <a:moveTo>
                      <a:pt x="3831" y="0"/>
                    </a:moveTo>
                    <a:cubicBezTo>
                      <a:pt x="1701" y="0"/>
                      <a:pt x="1" y="1700"/>
                      <a:pt x="1" y="3830"/>
                    </a:cubicBezTo>
                    <a:cubicBezTo>
                      <a:pt x="1" y="6019"/>
                      <a:pt x="1701" y="7739"/>
                      <a:pt x="3831" y="7739"/>
                    </a:cubicBezTo>
                    <a:cubicBezTo>
                      <a:pt x="5942" y="7739"/>
                      <a:pt x="7642" y="6019"/>
                      <a:pt x="7642" y="3830"/>
                    </a:cubicBezTo>
                    <a:cubicBezTo>
                      <a:pt x="7642" y="1700"/>
                      <a:pt x="5942" y="0"/>
                      <a:pt x="3831" y="0"/>
                    </a:cubicBezTo>
                    <a:close/>
                  </a:path>
                </a:pathLst>
              </a:custGeom>
              <a:solidFill>
                <a:srgbClr val="F956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+mn-lt"/>
                </a:endParaRPr>
              </a:p>
            </p:txBody>
          </p:sp>
          <p:sp>
            <p:nvSpPr>
              <p:cNvPr id="53" name="Google Shape;2092;p37">
                <a:extLst>
                  <a:ext uri="{FF2B5EF4-FFF2-40B4-BE49-F238E27FC236}">
                    <a16:creationId xmlns:a16="http://schemas.microsoft.com/office/drawing/2014/main" id="{3C49D35B-8AC0-422D-AD68-A478617EA2BE}"/>
                  </a:ext>
                </a:extLst>
              </p:cNvPr>
              <p:cNvSpPr/>
              <p:nvPr/>
            </p:nvSpPr>
            <p:spPr>
              <a:xfrm>
                <a:off x="4487700" y="2062150"/>
                <a:ext cx="146600" cy="1485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5941" extrusionOk="0">
                    <a:moveTo>
                      <a:pt x="2932" y="0"/>
                    </a:moveTo>
                    <a:cubicBezTo>
                      <a:pt x="1291" y="0"/>
                      <a:pt x="1" y="1290"/>
                      <a:pt x="1" y="2931"/>
                    </a:cubicBezTo>
                    <a:cubicBezTo>
                      <a:pt x="1" y="4632"/>
                      <a:pt x="1291" y="5941"/>
                      <a:pt x="2932" y="5941"/>
                    </a:cubicBezTo>
                    <a:cubicBezTo>
                      <a:pt x="4554" y="5941"/>
                      <a:pt x="5864" y="4632"/>
                      <a:pt x="5864" y="2931"/>
                    </a:cubicBezTo>
                    <a:cubicBezTo>
                      <a:pt x="5864" y="1290"/>
                      <a:pt x="4554" y="0"/>
                      <a:pt x="2932" y="0"/>
                    </a:cubicBezTo>
                    <a:close/>
                  </a:path>
                </a:pathLst>
              </a:custGeom>
              <a:solidFill>
                <a:srgbClr val="F6F1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+mn-lt"/>
                </a:endParaRPr>
              </a:p>
            </p:txBody>
          </p:sp>
          <p:sp>
            <p:nvSpPr>
              <p:cNvPr id="54" name="Google Shape;2093;p37">
                <a:extLst>
                  <a:ext uri="{FF2B5EF4-FFF2-40B4-BE49-F238E27FC236}">
                    <a16:creationId xmlns:a16="http://schemas.microsoft.com/office/drawing/2014/main" id="{E8180585-AAE7-4783-92B7-61CCDFD84D78}"/>
                  </a:ext>
                </a:extLst>
              </p:cNvPr>
              <p:cNvSpPr/>
              <p:nvPr/>
            </p:nvSpPr>
            <p:spPr>
              <a:xfrm>
                <a:off x="4636656" y="2005044"/>
                <a:ext cx="4052449" cy="374750"/>
              </a:xfrm>
              <a:custGeom>
                <a:avLst/>
                <a:gdLst/>
                <a:ahLst/>
                <a:cxnLst/>
                <a:rect l="l" t="t" r="r" b="b"/>
                <a:pathLst>
                  <a:path w="117898" h="14990" extrusionOk="0">
                    <a:moveTo>
                      <a:pt x="17256" y="1"/>
                    </a:moveTo>
                    <a:lnTo>
                      <a:pt x="17256" y="79"/>
                    </a:lnTo>
                    <a:lnTo>
                      <a:pt x="17178" y="79"/>
                    </a:lnTo>
                    <a:lnTo>
                      <a:pt x="1" y="4476"/>
                    </a:lnTo>
                    <a:lnTo>
                      <a:pt x="1" y="7251"/>
                    </a:lnTo>
                    <a:lnTo>
                      <a:pt x="17178" y="14911"/>
                    </a:lnTo>
                    <a:lnTo>
                      <a:pt x="17256" y="14911"/>
                    </a:lnTo>
                    <a:cubicBezTo>
                      <a:pt x="17334" y="14989"/>
                      <a:pt x="17491" y="14989"/>
                      <a:pt x="17588" y="14989"/>
                    </a:cubicBezTo>
                    <a:lnTo>
                      <a:pt x="116999" y="14989"/>
                    </a:lnTo>
                    <a:cubicBezTo>
                      <a:pt x="117487" y="14989"/>
                      <a:pt x="117898" y="14579"/>
                      <a:pt x="117898" y="14012"/>
                    </a:cubicBezTo>
                    <a:lnTo>
                      <a:pt x="117898" y="900"/>
                    </a:lnTo>
                    <a:cubicBezTo>
                      <a:pt x="117898" y="411"/>
                      <a:pt x="117487" y="1"/>
                      <a:pt x="116999" y="1"/>
                    </a:cubicBezTo>
                    <a:close/>
                  </a:path>
                </a:pathLst>
              </a:custGeom>
              <a:solidFill>
                <a:srgbClr val="F956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+mn-lt"/>
                </a:endParaRPr>
              </a:p>
            </p:txBody>
          </p:sp>
          <p:sp>
            <p:nvSpPr>
              <p:cNvPr id="55" name="Google Shape;2094;p37">
                <a:extLst>
                  <a:ext uri="{FF2B5EF4-FFF2-40B4-BE49-F238E27FC236}">
                    <a16:creationId xmlns:a16="http://schemas.microsoft.com/office/drawing/2014/main" id="{422FC973-7973-47A5-975A-42AD0F768FDE}"/>
                  </a:ext>
                </a:extLst>
              </p:cNvPr>
              <p:cNvSpPr/>
              <p:nvPr/>
            </p:nvSpPr>
            <p:spPr>
              <a:xfrm>
                <a:off x="4642225" y="1935450"/>
                <a:ext cx="4013837" cy="374750"/>
              </a:xfrm>
              <a:custGeom>
                <a:avLst/>
                <a:gdLst/>
                <a:ahLst/>
                <a:cxnLst/>
                <a:rect l="l" t="t" r="r" b="b"/>
                <a:pathLst>
                  <a:path w="117898" h="14990" extrusionOk="0">
                    <a:moveTo>
                      <a:pt x="17588" y="1"/>
                    </a:moveTo>
                    <a:cubicBezTo>
                      <a:pt x="17491" y="1"/>
                      <a:pt x="17413" y="1"/>
                      <a:pt x="17256" y="79"/>
                    </a:cubicBezTo>
                    <a:lnTo>
                      <a:pt x="17178" y="79"/>
                    </a:lnTo>
                    <a:lnTo>
                      <a:pt x="1" y="7251"/>
                    </a:lnTo>
                    <a:lnTo>
                      <a:pt x="17178" y="14911"/>
                    </a:lnTo>
                    <a:lnTo>
                      <a:pt x="17256" y="14911"/>
                    </a:lnTo>
                    <a:cubicBezTo>
                      <a:pt x="17334" y="14989"/>
                      <a:pt x="17491" y="14989"/>
                      <a:pt x="17588" y="14989"/>
                    </a:cubicBezTo>
                    <a:lnTo>
                      <a:pt x="116999" y="14989"/>
                    </a:lnTo>
                    <a:cubicBezTo>
                      <a:pt x="117487" y="14989"/>
                      <a:pt x="117898" y="14579"/>
                      <a:pt x="117898" y="14012"/>
                    </a:cubicBezTo>
                    <a:lnTo>
                      <a:pt x="117898" y="978"/>
                    </a:lnTo>
                    <a:cubicBezTo>
                      <a:pt x="117898" y="411"/>
                      <a:pt x="117487" y="1"/>
                      <a:pt x="1169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rgbClr val="F9564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+mn-lt"/>
                </a:endParaRPr>
              </a:p>
            </p:txBody>
          </p:sp>
          <p:sp>
            <p:nvSpPr>
              <p:cNvPr id="56" name="Google Shape;2095;p37">
                <a:extLst>
                  <a:ext uri="{FF2B5EF4-FFF2-40B4-BE49-F238E27FC236}">
                    <a16:creationId xmlns:a16="http://schemas.microsoft.com/office/drawing/2014/main" id="{328E4B6A-BDED-4065-921E-80F85F12CA34}"/>
                  </a:ext>
                </a:extLst>
              </p:cNvPr>
              <p:cNvSpPr txBox="1"/>
              <p:nvPr/>
            </p:nvSpPr>
            <p:spPr>
              <a:xfrm>
                <a:off x="5128600" y="1945528"/>
                <a:ext cx="3380100" cy="35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latin typeface="+mn-lt"/>
                    <a:ea typeface="Fira Sans Medium"/>
                    <a:cs typeface="Fira Sans Medium"/>
                    <a:sym typeface="Fira Sans"/>
                  </a:rPr>
                  <a:t>g</a:t>
                </a:r>
                <a:r>
                  <a:rPr lang="en" dirty="0">
                    <a:latin typeface="+mn-lt"/>
                    <a:ea typeface="Fira Sans Medium"/>
                    <a:cs typeface="Fira Sans Medium"/>
                    <a:sym typeface="Fira Sans"/>
                  </a:rPr>
                  <a:t>reeting.js</a:t>
                </a:r>
                <a:endParaRPr sz="1800" dirty="0">
                  <a:solidFill>
                    <a:srgbClr val="FF33B7"/>
                  </a:solidFill>
                  <a:latin typeface="+mn-lt"/>
                  <a:ea typeface="Fira Sans Medium"/>
                  <a:cs typeface="Fira Sans Medium"/>
                  <a:sym typeface="Fira Sans Medium"/>
                </a:endParaRPr>
              </a:p>
            </p:txBody>
          </p:sp>
        </p:grpSp>
        <p:sp>
          <p:nvSpPr>
            <p:cNvPr id="50" name="Google Shape;2096;p37">
              <a:extLst>
                <a:ext uri="{FF2B5EF4-FFF2-40B4-BE49-F238E27FC236}">
                  <a16:creationId xmlns:a16="http://schemas.microsoft.com/office/drawing/2014/main" id="{F2C7140B-C0C0-4EBA-A103-0B44E38D8549}"/>
                </a:ext>
              </a:extLst>
            </p:cNvPr>
            <p:cNvSpPr/>
            <p:nvPr/>
          </p:nvSpPr>
          <p:spPr>
            <a:xfrm>
              <a:off x="4518000" y="2092856"/>
              <a:ext cx="85500" cy="855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+mn-lt"/>
              </a:endParaRPr>
            </a:p>
          </p:txBody>
        </p:sp>
      </p:grpSp>
      <p:grpSp>
        <p:nvGrpSpPr>
          <p:cNvPr id="99" name="Google Shape;2072;p37">
            <a:extLst>
              <a:ext uri="{FF2B5EF4-FFF2-40B4-BE49-F238E27FC236}">
                <a16:creationId xmlns:a16="http://schemas.microsoft.com/office/drawing/2014/main" id="{83399F47-388F-4633-829B-F2CC10B4E11C}"/>
              </a:ext>
            </a:extLst>
          </p:cNvPr>
          <p:cNvGrpSpPr/>
          <p:nvPr/>
        </p:nvGrpSpPr>
        <p:grpSpPr>
          <a:xfrm>
            <a:off x="5330053" y="3885869"/>
            <a:ext cx="2033019" cy="441709"/>
            <a:chOff x="4353350" y="3649700"/>
            <a:chExt cx="4344835" cy="441709"/>
          </a:xfrm>
        </p:grpSpPr>
        <p:sp>
          <p:nvSpPr>
            <p:cNvPr id="100" name="Google Shape;2073;p37">
              <a:extLst>
                <a:ext uri="{FF2B5EF4-FFF2-40B4-BE49-F238E27FC236}">
                  <a16:creationId xmlns:a16="http://schemas.microsoft.com/office/drawing/2014/main" id="{8DB13603-0197-467D-BE15-B2B883F328E2}"/>
                </a:ext>
              </a:extLst>
            </p:cNvPr>
            <p:cNvSpPr/>
            <p:nvPr/>
          </p:nvSpPr>
          <p:spPr>
            <a:xfrm>
              <a:off x="4353350" y="3828750"/>
              <a:ext cx="407000" cy="71350"/>
            </a:xfrm>
            <a:custGeom>
              <a:avLst/>
              <a:gdLst/>
              <a:ahLst/>
              <a:cxnLst/>
              <a:rect l="l" t="t" r="r" b="b"/>
              <a:pathLst>
                <a:path w="16280" h="2854" extrusionOk="0">
                  <a:moveTo>
                    <a:pt x="1" y="0"/>
                  </a:moveTo>
                  <a:lnTo>
                    <a:pt x="1" y="2854"/>
                  </a:lnTo>
                  <a:lnTo>
                    <a:pt x="16279" y="2854"/>
                  </a:lnTo>
                  <a:lnTo>
                    <a:pt x="16279" y="0"/>
                  </a:lnTo>
                  <a:close/>
                </a:path>
              </a:pathLst>
            </a:custGeom>
            <a:solidFill>
              <a:srgbClr val="1E54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01" name="Google Shape;2074;p37">
              <a:extLst>
                <a:ext uri="{FF2B5EF4-FFF2-40B4-BE49-F238E27FC236}">
                  <a16:creationId xmlns:a16="http://schemas.microsoft.com/office/drawing/2014/main" id="{0A5C2F5D-63CD-4428-810C-5F3064B0A741}"/>
                </a:ext>
              </a:extLst>
            </p:cNvPr>
            <p:cNvSpPr/>
            <p:nvPr/>
          </p:nvSpPr>
          <p:spPr>
            <a:xfrm>
              <a:off x="4465225" y="3759850"/>
              <a:ext cx="191050" cy="191050"/>
            </a:xfrm>
            <a:custGeom>
              <a:avLst/>
              <a:gdLst/>
              <a:ahLst/>
              <a:cxnLst/>
              <a:rect l="l" t="t" r="r" b="b"/>
              <a:pathLst>
                <a:path w="7642" h="7642" extrusionOk="0">
                  <a:moveTo>
                    <a:pt x="3831" y="1"/>
                  </a:moveTo>
                  <a:cubicBezTo>
                    <a:pt x="1701" y="1"/>
                    <a:pt x="1" y="1701"/>
                    <a:pt x="1" y="3812"/>
                  </a:cubicBezTo>
                  <a:cubicBezTo>
                    <a:pt x="1" y="5942"/>
                    <a:pt x="1701" y="7642"/>
                    <a:pt x="3831" y="7642"/>
                  </a:cubicBezTo>
                  <a:cubicBezTo>
                    <a:pt x="5942" y="7642"/>
                    <a:pt x="7642" y="5942"/>
                    <a:pt x="7642" y="3812"/>
                  </a:cubicBezTo>
                  <a:cubicBezTo>
                    <a:pt x="7642" y="1701"/>
                    <a:pt x="5942" y="1"/>
                    <a:pt x="3831" y="1"/>
                  </a:cubicBezTo>
                  <a:close/>
                </a:path>
              </a:pathLst>
            </a:custGeom>
            <a:solidFill>
              <a:srgbClr val="1E54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02" name="Google Shape;2075;p37">
              <a:extLst>
                <a:ext uri="{FF2B5EF4-FFF2-40B4-BE49-F238E27FC236}">
                  <a16:creationId xmlns:a16="http://schemas.microsoft.com/office/drawing/2014/main" id="{8FCA270F-893B-4E69-A609-A40929A9070E}"/>
                </a:ext>
              </a:extLst>
            </p:cNvPr>
            <p:cNvSpPr/>
            <p:nvPr/>
          </p:nvSpPr>
          <p:spPr>
            <a:xfrm>
              <a:off x="4487700" y="3781850"/>
              <a:ext cx="146600" cy="146575"/>
            </a:xfrm>
            <a:custGeom>
              <a:avLst/>
              <a:gdLst/>
              <a:ahLst/>
              <a:cxnLst/>
              <a:rect l="l" t="t" r="r" b="b"/>
              <a:pathLst>
                <a:path w="5864" h="5863" extrusionOk="0">
                  <a:moveTo>
                    <a:pt x="2932" y="0"/>
                  </a:moveTo>
                  <a:cubicBezTo>
                    <a:pt x="1291" y="0"/>
                    <a:pt x="1" y="1310"/>
                    <a:pt x="1" y="2932"/>
                  </a:cubicBezTo>
                  <a:cubicBezTo>
                    <a:pt x="1" y="4573"/>
                    <a:pt x="1291" y="5863"/>
                    <a:pt x="2932" y="5863"/>
                  </a:cubicBezTo>
                  <a:cubicBezTo>
                    <a:pt x="4554" y="5863"/>
                    <a:pt x="5864" y="4573"/>
                    <a:pt x="5864" y="2932"/>
                  </a:cubicBezTo>
                  <a:cubicBezTo>
                    <a:pt x="5864" y="1310"/>
                    <a:pt x="4554" y="0"/>
                    <a:pt x="2932" y="0"/>
                  </a:cubicBezTo>
                  <a:close/>
                </a:path>
              </a:pathLst>
            </a:custGeom>
            <a:solidFill>
              <a:srgbClr val="F6F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03" name="Google Shape;2076;p37">
              <a:extLst>
                <a:ext uri="{FF2B5EF4-FFF2-40B4-BE49-F238E27FC236}">
                  <a16:creationId xmlns:a16="http://schemas.microsoft.com/office/drawing/2014/main" id="{6171B61D-61A1-42FE-9839-E6C9EC5EAAC8}"/>
                </a:ext>
              </a:extLst>
            </p:cNvPr>
            <p:cNvSpPr/>
            <p:nvPr/>
          </p:nvSpPr>
          <p:spPr>
            <a:xfrm>
              <a:off x="4645638" y="3717159"/>
              <a:ext cx="4052547" cy="374250"/>
            </a:xfrm>
            <a:custGeom>
              <a:avLst/>
              <a:gdLst/>
              <a:ahLst/>
              <a:cxnLst/>
              <a:rect l="l" t="t" r="r" b="b"/>
              <a:pathLst>
                <a:path w="117918" h="14970" extrusionOk="0">
                  <a:moveTo>
                    <a:pt x="17589" y="0"/>
                  </a:moveTo>
                  <a:cubicBezTo>
                    <a:pt x="17511" y="0"/>
                    <a:pt x="17432" y="0"/>
                    <a:pt x="17276" y="78"/>
                  </a:cubicBezTo>
                  <a:lnTo>
                    <a:pt x="17198" y="78"/>
                  </a:lnTo>
                  <a:lnTo>
                    <a:pt x="1" y="4553"/>
                  </a:lnTo>
                  <a:lnTo>
                    <a:pt x="1" y="7250"/>
                  </a:lnTo>
                  <a:lnTo>
                    <a:pt x="17198" y="14891"/>
                  </a:lnTo>
                  <a:lnTo>
                    <a:pt x="17276" y="14891"/>
                  </a:lnTo>
                  <a:cubicBezTo>
                    <a:pt x="17354" y="14969"/>
                    <a:pt x="17511" y="14969"/>
                    <a:pt x="17589" y="14969"/>
                  </a:cubicBezTo>
                  <a:lnTo>
                    <a:pt x="117019" y="14969"/>
                  </a:lnTo>
                  <a:cubicBezTo>
                    <a:pt x="117507" y="14969"/>
                    <a:pt x="117918" y="14578"/>
                    <a:pt x="117918" y="14090"/>
                  </a:cubicBezTo>
                  <a:lnTo>
                    <a:pt x="117918" y="977"/>
                  </a:lnTo>
                  <a:cubicBezTo>
                    <a:pt x="117918" y="410"/>
                    <a:pt x="117507" y="0"/>
                    <a:pt x="117019" y="0"/>
                  </a:cubicBezTo>
                  <a:close/>
                </a:path>
              </a:pathLst>
            </a:custGeom>
            <a:solidFill>
              <a:srgbClr val="1E54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04" name="Google Shape;2077;p37">
              <a:extLst>
                <a:ext uri="{FF2B5EF4-FFF2-40B4-BE49-F238E27FC236}">
                  <a16:creationId xmlns:a16="http://schemas.microsoft.com/office/drawing/2014/main" id="{C3C0CFD4-D889-470E-A1F3-062170ACF97A}"/>
                </a:ext>
              </a:extLst>
            </p:cNvPr>
            <p:cNvSpPr/>
            <p:nvPr/>
          </p:nvSpPr>
          <p:spPr>
            <a:xfrm>
              <a:off x="4651513" y="3649700"/>
              <a:ext cx="4003227" cy="374750"/>
            </a:xfrm>
            <a:custGeom>
              <a:avLst/>
              <a:gdLst/>
              <a:ahLst/>
              <a:cxnLst/>
              <a:rect l="l" t="t" r="r" b="b"/>
              <a:pathLst>
                <a:path w="117898" h="14990" extrusionOk="0">
                  <a:moveTo>
                    <a:pt x="17256" y="0"/>
                  </a:moveTo>
                  <a:lnTo>
                    <a:pt x="17178" y="79"/>
                  </a:lnTo>
                  <a:lnTo>
                    <a:pt x="1" y="7172"/>
                  </a:lnTo>
                  <a:lnTo>
                    <a:pt x="17178" y="14892"/>
                  </a:lnTo>
                  <a:lnTo>
                    <a:pt x="17256" y="14892"/>
                  </a:lnTo>
                  <a:cubicBezTo>
                    <a:pt x="17334" y="14892"/>
                    <a:pt x="17491" y="14989"/>
                    <a:pt x="17588" y="14989"/>
                  </a:cubicBezTo>
                  <a:lnTo>
                    <a:pt x="116999" y="14989"/>
                  </a:lnTo>
                  <a:cubicBezTo>
                    <a:pt x="117487" y="14989"/>
                    <a:pt x="117898" y="14501"/>
                    <a:pt x="117898" y="14012"/>
                  </a:cubicBezTo>
                  <a:lnTo>
                    <a:pt x="117898" y="899"/>
                  </a:lnTo>
                  <a:cubicBezTo>
                    <a:pt x="117898" y="411"/>
                    <a:pt x="117487" y="0"/>
                    <a:pt x="11699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1E547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05" name="Google Shape;2078;p37">
              <a:extLst>
                <a:ext uri="{FF2B5EF4-FFF2-40B4-BE49-F238E27FC236}">
                  <a16:creationId xmlns:a16="http://schemas.microsoft.com/office/drawing/2014/main" id="{A21FDF77-D6DC-44D6-81D2-F513B0C4D036}"/>
                </a:ext>
              </a:extLst>
            </p:cNvPr>
            <p:cNvSpPr txBox="1"/>
            <p:nvPr/>
          </p:nvSpPr>
          <p:spPr>
            <a:xfrm>
              <a:off x="5117884" y="3659775"/>
              <a:ext cx="33801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tx1"/>
                  </a:solidFill>
                  <a:latin typeface="+mn-lt"/>
                  <a:ea typeface="Fira Sans Medium"/>
                  <a:cs typeface="Fira Sans Medium"/>
                  <a:sym typeface="Fira Sans"/>
                </a:rPr>
                <a:t>todo.js</a:t>
              </a:r>
              <a:endParaRPr dirty="0">
                <a:solidFill>
                  <a:schemeClr val="tx1"/>
                </a:solidFill>
                <a:latin typeface="+mn-lt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BC0E815E-AB3D-48D8-90F9-A69725AC6B7B}"/>
              </a:ext>
            </a:extLst>
          </p:cNvPr>
          <p:cNvGrpSpPr/>
          <p:nvPr/>
        </p:nvGrpSpPr>
        <p:grpSpPr>
          <a:xfrm>
            <a:off x="7257355" y="1021346"/>
            <a:ext cx="1775393" cy="441709"/>
            <a:chOff x="7194924" y="1272797"/>
            <a:chExt cx="1775393" cy="441709"/>
          </a:xfrm>
        </p:grpSpPr>
        <p:sp>
          <p:nvSpPr>
            <p:cNvPr id="107" name="Google Shape;2073;p37">
              <a:extLst>
                <a:ext uri="{FF2B5EF4-FFF2-40B4-BE49-F238E27FC236}">
                  <a16:creationId xmlns:a16="http://schemas.microsoft.com/office/drawing/2014/main" id="{5D1E84F8-94E7-494D-9B3A-4FF06CBDDB4B}"/>
                </a:ext>
              </a:extLst>
            </p:cNvPr>
            <p:cNvSpPr/>
            <p:nvPr/>
          </p:nvSpPr>
          <p:spPr>
            <a:xfrm>
              <a:off x="7194924" y="1451847"/>
              <a:ext cx="166309" cy="71350"/>
            </a:xfrm>
            <a:custGeom>
              <a:avLst/>
              <a:gdLst/>
              <a:ahLst/>
              <a:cxnLst/>
              <a:rect l="l" t="t" r="r" b="b"/>
              <a:pathLst>
                <a:path w="16280" h="2854" extrusionOk="0">
                  <a:moveTo>
                    <a:pt x="1" y="0"/>
                  </a:moveTo>
                  <a:lnTo>
                    <a:pt x="1" y="2854"/>
                  </a:lnTo>
                  <a:lnTo>
                    <a:pt x="16279" y="2854"/>
                  </a:lnTo>
                  <a:lnTo>
                    <a:pt x="16279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08" name="Google Shape;2074;p37">
              <a:extLst>
                <a:ext uri="{FF2B5EF4-FFF2-40B4-BE49-F238E27FC236}">
                  <a16:creationId xmlns:a16="http://schemas.microsoft.com/office/drawing/2014/main" id="{CF4386E1-32C9-4370-BE9E-C770F4D5394B}"/>
                </a:ext>
              </a:extLst>
            </p:cNvPr>
            <p:cNvSpPr/>
            <p:nvPr/>
          </p:nvSpPr>
          <p:spPr>
            <a:xfrm>
              <a:off x="7240639" y="1382947"/>
              <a:ext cx="78067" cy="191050"/>
            </a:xfrm>
            <a:custGeom>
              <a:avLst/>
              <a:gdLst/>
              <a:ahLst/>
              <a:cxnLst/>
              <a:rect l="l" t="t" r="r" b="b"/>
              <a:pathLst>
                <a:path w="7642" h="7642" extrusionOk="0">
                  <a:moveTo>
                    <a:pt x="3831" y="1"/>
                  </a:moveTo>
                  <a:cubicBezTo>
                    <a:pt x="1701" y="1"/>
                    <a:pt x="1" y="1701"/>
                    <a:pt x="1" y="3812"/>
                  </a:cubicBezTo>
                  <a:cubicBezTo>
                    <a:pt x="1" y="5942"/>
                    <a:pt x="1701" y="7642"/>
                    <a:pt x="3831" y="7642"/>
                  </a:cubicBezTo>
                  <a:cubicBezTo>
                    <a:pt x="5942" y="7642"/>
                    <a:pt x="7642" y="5942"/>
                    <a:pt x="7642" y="3812"/>
                  </a:cubicBezTo>
                  <a:cubicBezTo>
                    <a:pt x="7642" y="1701"/>
                    <a:pt x="5942" y="1"/>
                    <a:pt x="3831" y="1"/>
                  </a:cubicBezTo>
                  <a:close/>
                </a:path>
              </a:pathLst>
            </a:custGeom>
            <a:solidFill>
              <a:srgbClr val="1E54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09" name="Google Shape;2075;p37">
              <a:extLst>
                <a:ext uri="{FF2B5EF4-FFF2-40B4-BE49-F238E27FC236}">
                  <a16:creationId xmlns:a16="http://schemas.microsoft.com/office/drawing/2014/main" id="{D9768B12-9FF9-4F16-A625-3AE6E39ACDFB}"/>
                </a:ext>
              </a:extLst>
            </p:cNvPr>
            <p:cNvSpPr/>
            <p:nvPr/>
          </p:nvSpPr>
          <p:spPr>
            <a:xfrm>
              <a:off x="7249822" y="1404947"/>
              <a:ext cx="59904" cy="146575"/>
            </a:xfrm>
            <a:custGeom>
              <a:avLst/>
              <a:gdLst/>
              <a:ahLst/>
              <a:cxnLst/>
              <a:rect l="l" t="t" r="r" b="b"/>
              <a:pathLst>
                <a:path w="5864" h="5863" extrusionOk="0">
                  <a:moveTo>
                    <a:pt x="2932" y="0"/>
                  </a:moveTo>
                  <a:cubicBezTo>
                    <a:pt x="1291" y="0"/>
                    <a:pt x="1" y="1310"/>
                    <a:pt x="1" y="2932"/>
                  </a:cubicBezTo>
                  <a:cubicBezTo>
                    <a:pt x="1" y="4573"/>
                    <a:pt x="1291" y="5863"/>
                    <a:pt x="2932" y="5863"/>
                  </a:cubicBezTo>
                  <a:cubicBezTo>
                    <a:pt x="4554" y="5863"/>
                    <a:pt x="5864" y="4573"/>
                    <a:pt x="5864" y="2932"/>
                  </a:cubicBezTo>
                  <a:cubicBezTo>
                    <a:pt x="5864" y="1310"/>
                    <a:pt x="4554" y="0"/>
                    <a:pt x="2932" y="0"/>
                  </a:cubicBezTo>
                  <a:close/>
                </a:path>
              </a:pathLst>
            </a:custGeom>
            <a:solidFill>
              <a:srgbClr val="F6F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10" name="Google Shape;2076;p37">
              <a:extLst>
                <a:ext uri="{FF2B5EF4-FFF2-40B4-BE49-F238E27FC236}">
                  <a16:creationId xmlns:a16="http://schemas.microsoft.com/office/drawing/2014/main" id="{E8A4BFCD-A36A-4A1C-867A-F3805BE2452E}"/>
                </a:ext>
              </a:extLst>
            </p:cNvPr>
            <p:cNvSpPr/>
            <p:nvPr/>
          </p:nvSpPr>
          <p:spPr>
            <a:xfrm>
              <a:off x="7314359" y="1340256"/>
              <a:ext cx="1655958" cy="374250"/>
            </a:xfrm>
            <a:custGeom>
              <a:avLst/>
              <a:gdLst/>
              <a:ahLst/>
              <a:cxnLst/>
              <a:rect l="l" t="t" r="r" b="b"/>
              <a:pathLst>
                <a:path w="117918" h="14970" extrusionOk="0">
                  <a:moveTo>
                    <a:pt x="17589" y="0"/>
                  </a:moveTo>
                  <a:cubicBezTo>
                    <a:pt x="17511" y="0"/>
                    <a:pt x="17432" y="0"/>
                    <a:pt x="17276" y="78"/>
                  </a:cubicBezTo>
                  <a:lnTo>
                    <a:pt x="17198" y="78"/>
                  </a:lnTo>
                  <a:lnTo>
                    <a:pt x="1" y="4553"/>
                  </a:lnTo>
                  <a:lnTo>
                    <a:pt x="1" y="7250"/>
                  </a:lnTo>
                  <a:lnTo>
                    <a:pt x="17198" y="14891"/>
                  </a:lnTo>
                  <a:lnTo>
                    <a:pt x="17276" y="14891"/>
                  </a:lnTo>
                  <a:cubicBezTo>
                    <a:pt x="17354" y="14969"/>
                    <a:pt x="17511" y="14969"/>
                    <a:pt x="17589" y="14969"/>
                  </a:cubicBezTo>
                  <a:lnTo>
                    <a:pt x="117019" y="14969"/>
                  </a:lnTo>
                  <a:cubicBezTo>
                    <a:pt x="117507" y="14969"/>
                    <a:pt x="117918" y="14578"/>
                    <a:pt x="117918" y="14090"/>
                  </a:cubicBezTo>
                  <a:lnTo>
                    <a:pt x="117918" y="977"/>
                  </a:lnTo>
                  <a:cubicBezTo>
                    <a:pt x="117918" y="410"/>
                    <a:pt x="117507" y="0"/>
                    <a:pt x="117019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11" name="Google Shape;2077;p37">
              <a:extLst>
                <a:ext uri="{FF2B5EF4-FFF2-40B4-BE49-F238E27FC236}">
                  <a16:creationId xmlns:a16="http://schemas.microsoft.com/office/drawing/2014/main" id="{24C55AA2-43BB-420C-9BEE-3EAAC5574368}"/>
                </a:ext>
              </a:extLst>
            </p:cNvPr>
            <p:cNvSpPr/>
            <p:nvPr/>
          </p:nvSpPr>
          <p:spPr>
            <a:xfrm>
              <a:off x="7316760" y="1272797"/>
              <a:ext cx="1635805" cy="374750"/>
            </a:xfrm>
            <a:custGeom>
              <a:avLst/>
              <a:gdLst/>
              <a:ahLst/>
              <a:cxnLst/>
              <a:rect l="l" t="t" r="r" b="b"/>
              <a:pathLst>
                <a:path w="117898" h="14990" extrusionOk="0">
                  <a:moveTo>
                    <a:pt x="17256" y="0"/>
                  </a:moveTo>
                  <a:lnTo>
                    <a:pt x="17178" y="79"/>
                  </a:lnTo>
                  <a:lnTo>
                    <a:pt x="1" y="7172"/>
                  </a:lnTo>
                  <a:lnTo>
                    <a:pt x="17178" y="14892"/>
                  </a:lnTo>
                  <a:lnTo>
                    <a:pt x="17256" y="14892"/>
                  </a:lnTo>
                  <a:cubicBezTo>
                    <a:pt x="17334" y="14892"/>
                    <a:pt x="17491" y="14989"/>
                    <a:pt x="17588" y="14989"/>
                  </a:cubicBezTo>
                  <a:lnTo>
                    <a:pt x="116999" y="14989"/>
                  </a:lnTo>
                  <a:cubicBezTo>
                    <a:pt x="117487" y="14989"/>
                    <a:pt x="117898" y="14501"/>
                    <a:pt x="117898" y="14012"/>
                  </a:cubicBezTo>
                  <a:lnTo>
                    <a:pt x="117898" y="899"/>
                  </a:lnTo>
                  <a:cubicBezTo>
                    <a:pt x="117898" y="411"/>
                    <a:pt x="117487" y="0"/>
                    <a:pt x="11699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1E547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12" name="Google Shape;2078;p37">
              <a:extLst>
                <a:ext uri="{FF2B5EF4-FFF2-40B4-BE49-F238E27FC236}">
                  <a16:creationId xmlns:a16="http://schemas.microsoft.com/office/drawing/2014/main" id="{F66B2DE8-332C-49E9-9DA7-41A69E6619F0}"/>
                </a:ext>
              </a:extLst>
            </p:cNvPr>
            <p:cNvSpPr txBox="1"/>
            <p:nvPr/>
          </p:nvSpPr>
          <p:spPr>
            <a:xfrm>
              <a:off x="7507329" y="1282872"/>
              <a:ext cx="1381182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tx1"/>
                  </a:solidFill>
                  <a:latin typeface="+mn-lt"/>
                  <a:ea typeface="Fira Sans Medium"/>
                  <a:cs typeface="Fira Sans Medium"/>
                  <a:sym typeface="Fira Sans"/>
                </a:rPr>
                <a:t>weather.js</a:t>
              </a:r>
              <a:endParaRPr dirty="0">
                <a:solidFill>
                  <a:schemeClr val="tx1"/>
                </a:solidFill>
                <a:latin typeface="+mn-lt"/>
                <a:ea typeface="Fira Sans Medium"/>
                <a:cs typeface="Fira Sans Medium"/>
                <a:sym typeface="Fira Sans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214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66DF0CF3-DD18-4850-8808-1AE07DC91DB9}"/>
              </a:ext>
            </a:extLst>
          </p:cNvPr>
          <p:cNvGrpSpPr/>
          <p:nvPr/>
        </p:nvGrpSpPr>
        <p:grpSpPr>
          <a:xfrm>
            <a:off x="2617348" y="216000"/>
            <a:ext cx="3909304" cy="540000"/>
            <a:chOff x="2694696" y="182855"/>
            <a:chExt cx="3909304" cy="1112244"/>
          </a:xfrm>
        </p:grpSpPr>
        <p:grpSp>
          <p:nvGrpSpPr>
            <p:cNvPr id="2" name="Google Shape;311;p19">
              <a:extLst>
                <a:ext uri="{FF2B5EF4-FFF2-40B4-BE49-F238E27FC236}">
                  <a16:creationId xmlns:a16="http://schemas.microsoft.com/office/drawing/2014/main" id="{05DCD0C5-A6EE-4A28-AB94-79ABD66ED91E}"/>
                </a:ext>
              </a:extLst>
            </p:cNvPr>
            <p:cNvGrpSpPr/>
            <p:nvPr/>
          </p:nvGrpSpPr>
          <p:grpSpPr>
            <a:xfrm>
              <a:off x="2694696" y="182855"/>
              <a:ext cx="3909304" cy="1112244"/>
              <a:chOff x="5017949" y="3149575"/>
              <a:chExt cx="3259485" cy="1112244"/>
            </a:xfrm>
          </p:grpSpPr>
          <p:grpSp>
            <p:nvGrpSpPr>
              <p:cNvPr id="3" name="Google Shape;312;p19">
                <a:extLst>
                  <a:ext uri="{FF2B5EF4-FFF2-40B4-BE49-F238E27FC236}">
                    <a16:creationId xmlns:a16="http://schemas.microsoft.com/office/drawing/2014/main" id="{99F7CFF5-897D-48E2-9744-4C409E5DE254}"/>
                  </a:ext>
                </a:extLst>
              </p:cNvPr>
              <p:cNvGrpSpPr/>
              <p:nvPr/>
            </p:nvGrpSpPr>
            <p:grpSpPr>
              <a:xfrm>
                <a:off x="5017949" y="3149575"/>
                <a:ext cx="3259485" cy="1112244"/>
                <a:chOff x="5017949" y="3149575"/>
                <a:chExt cx="3259485" cy="1112244"/>
              </a:xfrm>
            </p:grpSpPr>
            <p:sp>
              <p:nvSpPr>
                <p:cNvPr id="12" name="Google Shape;313;p19">
                  <a:extLst>
                    <a:ext uri="{FF2B5EF4-FFF2-40B4-BE49-F238E27FC236}">
                      <a16:creationId xmlns:a16="http://schemas.microsoft.com/office/drawing/2014/main" id="{34360DC7-3E2A-4902-857D-ABBD2F06BA14}"/>
                    </a:ext>
                  </a:extLst>
                </p:cNvPr>
                <p:cNvSpPr/>
                <p:nvPr/>
              </p:nvSpPr>
              <p:spPr>
                <a:xfrm flipH="1">
                  <a:off x="5160896" y="3149575"/>
                  <a:ext cx="2540901" cy="1112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71" h="47219" extrusionOk="0">
                      <a:moveTo>
                        <a:pt x="93785" y="1"/>
                      </a:moveTo>
                      <a:lnTo>
                        <a:pt x="0" y="13384"/>
                      </a:lnTo>
                      <a:lnTo>
                        <a:pt x="16191" y="47219"/>
                      </a:lnTo>
                      <a:lnTo>
                        <a:pt x="51178" y="34988"/>
                      </a:lnTo>
                      <a:lnTo>
                        <a:pt x="107870" y="11705"/>
                      </a:lnTo>
                      <a:lnTo>
                        <a:pt x="93785" y="1"/>
                      </a:lnTo>
                      <a:close/>
                    </a:path>
                  </a:pathLst>
                </a:custGeom>
                <a:solidFill>
                  <a:srgbClr val="BCB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314;p19">
                  <a:extLst>
                    <a:ext uri="{FF2B5EF4-FFF2-40B4-BE49-F238E27FC236}">
                      <a16:creationId xmlns:a16="http://schemas.microsoft.com/office/drawing/2014/main" id="{6DDBD82F-8B56-4731-B4D5-7496118CFAA2}"/>
                    </a:ext>
                  </a:extLst>
                </p:cNvPr>
                <p:cNvSpPr/>
                <p:nvPr/>
              </p:nvSpPr>
              <p:spPr>
                <a:xfrm flipH="1">
                  <a:off x="5045215" y="3282407"/>
                  <a:ext cx="3197968" cy="863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66" h="36668" extrusionOk="0">
                      <a:moveTo>
                        <a:pt x="1" y="1"/>
                      </a:moveTo>
                      <a:lnTo>
                        <a:pt x="1" y="36668"/>
                      </a:lnTo>
                      <a:lnTo>
                        <a:pt x="135766" y="36668"/>
                      </a:lnTo>
                      <a:lnTo>
                        <a:pt x="135766" y="1"/>
                      </a:lnTo>
                      <a:close/>
                    </a:path>
                  </a:pathLst>
                </a:custGeom>
                <a:solidFill>
                  <a:srgbClr val="7B1E7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315;p19">
                  <a:extLst>
                    <a:ext uri="{FF2B5EF4-FFF2-40B4-BE49-F238E27FC236}">
                      <a16:creationId xmlns:a16="http://schemas.microsoft.com/office/drawing/2014/main" id="{17AAFC3A-1EB9-49DC-85DC-9052726DA505}"/>
                    </a:ext>
                  </a:extLst>
                </p:cNvPr>
                <p:cNvSpPr/>
                <p:nvPr/>
              </p:nvSpPr>
              <p:spPr>
                <a:xfrm flipH="1">
                  <a:off x="5017949" y="3149575"/>
                  <a:ext cx="474657" cy="1112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51" h="47219" extrusionOk="0">
                      <a:moveTo>
                        <a:pt x="0" y="1"/>
                      </a:moveTo>
                      <a:lnTo>
                        <a:pt x="10326" y="42307"/>
                      </a:lnTo>
                      <a:lnTo>
                        <a:pt x="16065" y="47219"/>
                      </a:lnTo>
                      <a:lnTo>
                        <a:pt x="20151" y="283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316;p19">
                  <a:extLst>
                    <a:ext uri="{FF2B5EF4-FFF2-40B4-BE49-F238E27FC236}">
                      <a16:creationId xmlns:a16="http://schemas.microsoft.com/office/drawing/2014/main" id="{DD77479D-CF39-4932-9B0A-4C20803CBC1E}"/>
                    </a:ext>
                  </a:extLst>
                </p:cNvPr>
                <p:cNvSpPr/>
                <p:nvPr/>
              </p:nvSpPr>
              <p:spPr>
                <a:xfrm flipH="1">
                  <a:off x="7320441" y="3149575"/>
                  <a:ext cx="956993" cy="1112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28" h="47219" extrusionOk="0">
                      <a:moveTo>
                        <a:pt x="29024" y="1"/>
                      </a:moveTo>
                      <a:lnTo>
                        <a:pt x="1" y="4487"/>
                      </a:lnTo>
                      <a:lnTo>
                        <a:pt x="1455" y="42307"/>
                      </a:lnTo>
                      <a:lnTo>
                        <a:pt x="40628" y="47219"/>
                      </a:lnTo>
                      <a:lnTo>
                        <a:pt x="2902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317;p19">
                  <a:extLst>
                    <a:ext uri="{FF2B5EF4-FFF2-40B4-BE49-F238E27FC236}">
                      <a16:creationId xmlns:a16="http://schemas.microsoft.com/office/drawing/2014/main" id="{80A7CA16-2639-4BE5-85E4-4DA9CF55E3BF}"/>
                    </a:ext>
                  </a:extLst>
                </p:cNvPr>
                <p:cNvSpPr txBox="1"/>
                <p:nvPr/>
              </p:nvSpPr>
              <p:spPr>
                <a:xfrm>
                  <a:off x="5038725" y="3175244"/>
                  <a:ext cx="393900" cy="48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700" b="1">
                      <a:solidFill>
                        <a:srgbClr val="7B1E7A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3</a:t>
                  </a:r>
                  <a:endParaRPr sz="2700" b="1">
                    <a:solidFill>
                      <a:srgbClr val="7B1E7A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</p:grpSp>
          <p:sp>
            <p:nvSpPr>
              <p:cNvPr id="11" name="Google Shape;320;p19">
                <a:extLst>
                  <a:ext uri="{FF2B5EF4-FFF2-40B4-BE49-F238E27FC236}">
                    <a16:creationId xmlns:a16="http://schemas.microsoft.com/office/drawing/2014/main" id="{5559FC8B-B20B-42D7-A6BC-E840E139AB98}"/>
                  </a:ext>
                </a:extLst>
              </p:cNvPr>
              <p:cNvSpPr txBox="1"/>
              <p:nvPr/>
            </p:nvSpPr>
            <p:spPr>
              <a:xfrm flipH="1">
                <a:off x="5199638" y="3520551"/>
                <a:ext cx="2209204" cy="3445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2800" dirty="0">
                    <a:solidFill>
                      <a:srgbClr val="FFFFFF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상세 기능</a:t>
                </a:r>
                <a:endParaRPr sz="28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6" name="Google Shape;322;p19">
                <a:extLst>
                  <a:ext uri="{FF2B5EF4-FFF2-40B4-BE49-F238E27FC236}">
                    <a16:creationId xmlns:a16="http://schemas.microsoft.com/office/drawing/2014/main" id="{E00385A1-EF4C-49C5-B607-76C2CC47ABCA}"/>
                  </a:ext>
                </a:extLst>
              </p:cNvPr>
              <p:cNvSpPr/>
              <p:nvPr/>
            </p:nvSpPr>
            <p:spPr>
              <a:xfrm flipH="1">
                <a:off x="7571314" y="3429879"/>
                <a:ext cx="541063" cy="551636"/>
              </a:xfrm>
              <a:custGeom>
                <a:avLst/>
                <a:gdLst/>
                <a:ahLst/>
                <a:cxnLst/>
                <a:rect l="l" t="t" r="r" b="b"/>
                <a:pathLst>
                  <a:path w="40628" h="47219" extrusionOk="0">
                    <a:moveTo>
                      <a:pt x="29024" y="1"/>
                    </a:moveTo>
                    <a:lnTo>
                      <a:pt x="1" y="4487"/>
                    </a:lnTo>
                    <a:lnTo>
                      <a:pt x="1455" y="42307"/>
                    </a:lnTo>
                    <a:lnTo>
                      <a:pt x="40628" y="47219"/>
                    </a:lnTo>
                    <a:lnTo>
                      <a:pt x="29024" y="1"/>
                    </a:lnTo>
                    <a:close/>
                  </a:path>
                </a:pathLst>
              </a:custGeom>
              <a:solidFill>
                <a:srgbClr val="7B1E7A"/>
              </a:solidFill>
              <a:ln w="19050" cap="flat" cmpd="sng">
                <a:solidFill>
                  <a:srgbClr val="7B1E7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282;p19">
              <a:extLst>
                <a:ext uri="{FF2B5EF4-FFF2-40B4-BE49-F238E27FC236}">
                  <a16:creationId xmlns:a16="http://schemas.microsoft.com/office/drawing/2014/main" id="{DB85951C-0B71-4BE7-8BE5-8473EDF75DFA}"/>
                </a:ext>
              </a:extLst>
            </p:cNvPr>
            <p:cNvSpPr/>
            <p:nvPr/>
          </p:nvSpPr>
          <p:spPr>
            <a:xfrm>
              <a:off x="5997998" y="604270"/>
              <a:ext cx="248258" cy="303281"/>
            </a:xfrm>
            <a:custGeom>
              <a:avLst/>
              <a:gdLst/>
              <a:ahLst/>
              <a:cxnLst/>
              <a:rect l="l" t="t" r="r" b="b"/>
              <a:pathLst>
                <a:path w="7439" h="5452" extrusionOk="0">
                  <a:moveTo>
                    <a:pt x="6688" y="0"/>
                  </a:moveTo>
                  <a:cubicBezTo>
                    <a:pt x="6501" y="0"/>
                    <a:pt x="6317" y="85"/>
                    <a:pt x="6171" y="248"/>
                  </a:cubicBezTo>
                  <a:lnTo>
                    <a:pt x="3103" y="3717"/>
                  </a:lnTo>
                  <a:lnTo>
                    <a:pt x="1301" y="1349"/>
                  </a:lnTo>
                  <a:cubicBezTo>
                    <a:pt x="1183" y="1171"/>
                    <a:pt x="982" y="1075"/>
                    <a:pt x="776" y="1075"/>
                  </a:cubicBezTo>
                  <a:cubicBezTo>
                    <a:pt x="634" y="1075"/>
                    <a:pt x="490" y="1120"/>
                    <a:pt x="367" y="1215"/>
                  </a:cubicBezTo>
                  <a:cubicBezTo>
                    <a:pt x="67" y="1415"/>
                    <a:pt x="0" y="1849"/>
                    <a:pt x="234" y="2149"/>
                  </a:cubicBezTo>
                  <a:lnTo>
                    <a:pt x="2502" y="5185"/>
                  </a:lnTo>
                  <a:cubicBezTo>
                    <a:pt x="2602" y="5352"/>
                    <a:pt x="2802" y="5452"/>
                    <a:pt x="3002" y="5452"/>
                  </a:cubicBezTo>
                  <a:lnTo>
                    <a:pt x="3036" y="5452"/>
                  </a:lnTo>
                  <a:cubicBezTo>
                    <a:pt x="3236" y="5452"/>
                    <a:pt x="3436" y="5385"/>
                    <a:pt x="3570" y="5251"/>
                  </a:cubicBezTo>
                  <a:lnTo>
                    <a:pt x="7205" y="1149"/>
                  </a:lnTo>
                  <a:cubicBezTo>
                    <a:pt x="7439" y="848"/>
                    <a:pt x="7406" y="415"/>
                    <a:pt x="7139" y="181"/>
                  </a:cubicBezTo>
                  <a:cubicBezTo>
                    <a:pt x="7002" y="60"/>
                    <a:pt x="6844" y="0"/>
                    <a:pt x="668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08" y="1320800"/>
            <a:ext cx="3928001" cy="3530600"/>
          </a:xfrm>
          <a:prstGeom prst="rect">
            <a:avLst/>
          </a:prstGeom>
        </p:spPr>
      </p:pic>
      <p:grpSp>
        <p:nvGrpSpPr>
          <p:cNvPr id="5" name="그룹 4"/>
          <p:cNvGrpSpPr/>
          <p:nvPr/>
        </p:nvGrpSpPr>
        <p:grpSpPr>
          <a:xfrm>
            <a:off x="1436653" y="808029"/>
            <a:ext cx="1995109" cy="400110"/>
            <a:chOff x="1481103" y="376556"/>
            <a:chExt cx="1995109" cy="400110"/>
          </a:xfrm>
        </p:grpSpPr>
        <p:sp>
          <p:nvSpPr>
            <p:cNvPr id="23" name="TextBox 22"/>
            <p:cNvSpPr txBox="1"/>
            <p:nvPr/>
          </p:nvSpPr>
          <p:spPr>
            <a:xfrm>
              <a:off x="1481103" y="376556"/>
              <a:ext cx="19951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HTML</a:t>
              </a:r>
              <a:endParaRPr lang="ko-KR" altLang="en-US" sz="2000" dirty="0">
                <a:latin typeface="HY동녘M" panose="02030600000101010101" pitchFamily="18" charset="-127"/>
                <a:ea typeface="HY동녘M" panose="02030600000101010101" pitchFamily="18" charset="-127"/>
              </a:endParaRPr>
            </a:p>
          </p:txBody>
        </p:sp>
        <p:sp>
          <p:nvSpPr>
            <p:cNvPr id="21" name="L 도형 20"/>
            <p:cNvSpPr/>
            <p:nvPr/>
          </p:nvSpPr>
          <p:spPr>
            <a:xfrm rot="13500000">
              <a:off x="3063026" y="436944"/>
              <a:ext cx="294111" cy="29875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chemeClr val="accent2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22" name="L 도형 21"/>
            <p:cNvSpPr/>
            <p:nvPr/>
          </p:nvSpPr>
          <p:spPr>
            <a:xfrm rot="2601725">
              <a:off x="1635861" y="450171"/>
              <a:ext cx="310512" cy="284632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chemeClr val="accent2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5952761" y="808029"/>
            <a:ext cx="1995109" cy="400110"/>
            <a:chOff x="1481103" y="376556"/>
            <a:chExt cx="1995109" cy="400110"/>
          </a:xfrm>
        </p:grpSpPr>
        <p:sp>
          <p:nvSpPr>
            <p:cNvPr id="26" name="TextBox 25"/>
            <p:cNvSpPr txBox="1"/>
            <p:nvPr/>
          </p:nvSpPr>
          <p:spPr>
            <a:xfrm>
              <a:off x="1481103" y="376556"/>
              <a:ext cx="19951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CSS</a:t>
              </a:r>
              <a:endParaRPr lang="ko-KR" altLang="en-US" sz="2000" dirty="0">
                <a:latin typeface="HY동녘M" panose="02030600000101010101" pitchFamily="18" charset="-127"/>
                <a:ea typeface="HY동녘M" panose="02030600000101010101" pitchFamily="18" charset="-127"/>
              </a:endParaRPr>
            </a:p>
          </p:txBody>
        </p:sp>
        <p:sp>
          <p:nvSpPr>
            <p:cNvPr id="27" name="L 도형 26"/>
            <p:cNvSpPr/>
            <p:nvPr/>
          </p:nvSpPr>
          <p:spPr>
            <a:xfrm rot="13500000">
              <a:off x="3063026" y="436944"/>
              <a:ext cx="294111" cy="29875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0C0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28" name="L 도형 27"/>
            <p:cNvSpPr/>
            <p:nvPr/>
          </p:nvSpPr>
          <p:spPr>
            <a:xfrm rot="2601725">
              <a:off x="1635861" y="450171"/>
              <a:ext cx="310512" cy="284632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0070C0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565" y="1320800"/>
            <a:ext cx="1280419" cy="375498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2984" y="1320800"/>
            <a:ext cx="1625577" cy="375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998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338222" y="263199"/>
            <a:ext cx="1995109" cy="400110"/>
            <a:chOff x="1481103" y="376556"/>
            <a:chExt cx="1995109" cy="400110"/>
          </a:xfrm>
        </p:grpSpPr>
        <p:sp>
          <p:nvSpPr>
            <p:cNvPr id="8" name="TextBox 7"/>
            <p:cNvSpPr txBox="1"/>
            <p:nvPr/>
          </p:nvSpPr>
          <p:spPr>
            <a:xfrm>
              <a:off x="1481103" y="376556"/>
              <a:ext cx="19951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 smtClean="0">
                  <a:latin typeface="HY동녘M" panose="02030600000101010101" pitchFamily="18" charset="-127"/>
                  <a:ea typeface="HY동녘M" panose="02030600000101010101" pitchFamily="18" charset="-127"/>
                </a:rPr>
                <a:t>JavaScript</a:t>
              </a:r>
              <a:endParaRPr lang="ko-KR" altLang="en-US" sz="2000" dirty="0">
                <a:latin typeface="HY동녘M" panose="02030600000101010101" pitchFamily="18" charset="-127"/>
                <a:ea typeface="HY동녘M" panose="02030600000101010101" pitchFamily="18" charset="-127"/>
              </a:endParaRPr>
            </a:p>
          </p:txBody>
        </p:sp>
        <p:sp>
          <p:nvSpPr>
            <p:cNvPr id="9" name="L 도형 8"/>
            <p:cNvSpPr/>
            <p:nvPr/>
          </p:nvSpPr>
          <p:spPr>
            <a:xfrm rot="13500000">
              <a:off x="3063026" y="436944"/>
              <a:ext cx="294111" cy="298753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FFFF00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0" name="L 도형 9"/>
            <p:cNvSpPr/>
            <p:nvPr/>
          </p:nvSpPr>
          <p:spPr>
            <a:xfrm rot="2601725">
              <a:off x="1635861" y="450171"/>
              <a:ext cx="310512" cy="284632"/>
            </a:xfrm>
            <a:prstGeom prst="corner">
              <a:avLst>
                <a:gd name="adj1" fmla="val 22360"/>
                <a:gd name="adj2" fmla="val 22344"/>
              </a:avLst>
            </a:prstGeom>
            <a:solidFill>
              <a:srgbClr val="FFFF00"/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27" y="1510745"/>
            <a:ext cx="3482877" cy="2777667"/>
          </a:xfrm>
          <a:prstGeom prst="rect">
            <a:avLst/>
          </a:prstGeom>
        </p:spPr>
      </p:pic>
      <p:grpSp>
        <p:nvGrpSpPr>
          <p:cNvPr id="21" name="Google Shape;340;p20"/>
          <p:cNvGrpSpPr/>
          <p:nvPr/>
        </p:nvGrpSpPr>
        <p:grpSpPr>
          <a:xfrm>
            <a:off x="1343685" y="829977"/>
            <a:ext cx="1415162" cy="589787"/>
            <a:chOff x="571030" y="1314631"/>
            <a:chExt cx="1415162" cy="615289"/>
          </a:xfrm>
        </p:grpSpPr>
        <p:sp>
          <p:nvSpPr>
            <p:cNvPr id="22" name="Google Shape;341;p20"/>
            <p:cNvSpPr/>
            <p:nvPr/>
          </p:nvSpPr>
          <p:spPr>
            <a:xfrm>
              <a:off x="571030" y="1314631"/>
              <a:ext cx="1415162" cy="615289"/>
            </a:xfrm>
            <a:custGeom>
              <a:avLst/>
              <a:gdLst/>
              <a:ahLst/>
              <a:cxnLst/>
              <a:rect l="l" t="t" r="r" b="b"/>
              <a:pathLst>
                <a:path w="35615" h="18530" extrusionOk="0">
                  <a:moveTo>
                    <a:pt x="17148" y="1170"/>
                  </a:moveTo>
                  <a:cubicBezTo>
                    <a:pt x="19548" y="1170"/>
                    <a:pt x="21910" y="1299"/>
                    <a:pt x="24336" y="1299"/>
                  </a:cubicBezTo>
                  <a:lnTo>
                    <a:pt x="30376" y="1299"/>
                  </a:lnTo>
                  <a:cubicBezTo>
                    <a:pt x="31429" y="1299"/>
                    <a:pt x="32582" y="1725"/>
                    <a:pt x="33409" y="2451"/>
                  </a:cubicBezTo>
                  <a:cubicBezTo>
                    <a:pt x="33935" y="2878"/>
                    <a:pt x="34562" y="3504"/>
                    <a:pt x="34236" y="4431"/>
                  </a:cubicBezTo>
                  <a:cubicBezTo>
                    <a:pt x="34236" y="5584"/>
                    <a:pt x="34136" y="6938"/>
                    <a:pt x="34236" y="8191"/>
                  </a:cubicBezTo>
                  <a:cubicBezTo>
                    <a:pt x="34462" y="9870"/>
                    <a:pt x="34236" y="11524"/>
                    <a:pt x="34035" y="13203"/>
                  </a:cubicBezTo>
                  <a:cubicBezTo>
                    <a:pt x="33835" y="14657"/>
                    <a:pt x="33208" y="16036"/>
                    <a:pt x="31730" y="16662"/>
                  </a:cubicBezTo>
                  <a:cubicBezTo>
                    <a:pt x="31375" y="16791"/>
                    <a:pt x="30979" y="16828"/>
                    <a:pt x="30570" y="16828"/>
                  </a:cubicBezTo>
                  <a:cubicBezTo>
                    <a:pt x="30023" y="16828"/>
                    <a:pt x="29453" y="16762"/>
                    <a:pt x="28923" y="16762"/>
                  </a:cubicBezTo>
                  <a:cubicBezTo>
                    <a:pt x="28096" y="16762"/>
                    <a:pt x="27143" y="17063"/>
                    <a:pt x="26316" y="17063"/>
                  </a:cubicBezTo>
                  <a:cubicBezTo>
                    <a:pt x="26003" y="17013"/>
                    <a:pt x="25633" y="17013"/>
                    <a:pt x="25251" y="17013"/>
                  </a:cubicBezTo>
                  <a:cubicBezTo>
                    <a:pt x="24869" y="17013"/>
                    <a:pt x="24474" y="17013"/>
                    <a:pt x="24111" y="16963"/>
                  </a:cubicBezTo>
                  <a:cubicBezTo>
                    <a:pt x="23476" y="16839"/>
                    <a:pt x="22793" y="16753"/>
                    <a:pt x="22091" y="16753"/>
                  </a:cubicBezTo>
                  <a:cubicBezTo>
                    <a:pt x="21658" y="16753"/>
                    <a:pt x="21218" y="16786"/>
                    <a:pt x="20777" y="16863"/>
                  </a:cubicBezTo>
                  <a:cubicBezTo>
                    <a:pt x="20624" y="16884"/>
                    <a:pt x="20464" y="16892"/>
                    <a:pt x="20302" y="16892"/>
                  </a:cubicBezTo>
                  <a:cubicBezTo>
                    <a:pt x="19858" y="16892"/>
                    <a:pt x="19390" y="16834"/>
                    <a:pt x="18947" y="16834"/>
                  </a:cubicBezTo>
                  <a:cubicBezTo>
                    <a:pt x="18784" y="16834"/>
                    <a:pt x="18625" y="16841"/>
                    <a:pt x="18471" y="16863"/>
                  </a:cubicBezTo>
                  <a:cubicBezTo>
                    <a:pt x="17444" y="16863"/>
                    <a:pt x="16491" y="16963"/>
                    <a:pt x="15439" y="17063"/>
                  </a:cubicBezTo>
                  <a:cubicBezTo>
                    <a:pt x="15075" y="17113"/>
                    <a:pt x="14712" y="17138"/>
                    <a:pt x="14336" y="17138"/>
                  </a:cubicBezTo>
                  <a:cubicBezTo>
                    <a:pt x="13960" y="17138"/>
                    <a:pt x="13572" y="17113"/>
                    <a:pt x="13158" y="17063"/>
                  </a:cubicBezTo>
                  <a:cubicBezTo>
                    <a:pt x="12959" y="17044"/>
                    <a:pt x="12757" y="17036"/>
                    <a:pt x="12552" y="17036"/>
                  </a:cubicBezTo>
                  <a:cubicBezTo>
                    <a:pt x="11674" y="17036"/>
                    <a:pt x="10758" y="17187"/>
                    <a:pt x="9925" y="17289"/>
                  </a:cubicBezTo>
                  <a:cubicBezTo>
                    <a:pt x="9357" y="17289"/>
                    <a:pt x="8755" y="17233"/>
                    <a:pt x="8165" y="17233"/>
                  </a:cubicBezTo>
                  <a:cubicBezTo>
                    <a:pt x="7870" y="17233"/>
                    <a:pt x="7577" y="17247"/>
                    <a:pt x="7293" y="17289"/>
                  </a:cubicBezTo>
                  <a:cubicBezTo>
                    <a:pt x="7206" y="17306"/>
                    <a:pt x="7117" y="17314"/>
                    <a:pt x="7027" y="17314"/>
                  </a:cubicBezTo>
                  <a:cubicBezTo>
                    <a:pt x="6605" y="17314"/>
                    <a:pt x="6156" y="17146"/>
                    <a:pt x="5639" y="17063"/>
                  </a:cubicBezTo>
                  <a:cubicBezTo>
                    <a:pt x="4912" y="17063"/>
                    <a:pt x="4060" y="16863"/>
                    <a:pt x="3334" y="16336"/>
                  </a:cubicBezTo>
                  <a:cubicBezTo>
                    <a:pt x="1654" y="15183"/>
                    <a:pt x="1780" y="13529"/>
                    <a:pt x="1554" y="11850"/>
                  </a:cubicBezTo>
                  <a:cubicBezTo>
                    <a:pt x="1454" y="9970"/>
                    <a:pt x="1153" y="8091"/>
                    <a:pt x="1554" y="6211"/>
                  </a:cubicBezTo>
                  <a:cubicBezTo>
                    <a:pt x="1654" y="5259"/>
                    <a:pt x="1654" y="4331"/>
                    <a:pt x="2281" y="3504"/>
                  </a:cubicBezTo>
                  <a:cubicBezTo>
                    <a:pt x="2807" y="2878"/>
                    <a:pt x="3434" y="2652"/>
                    <a:pt x="4060" y="2251"/>
                  </a:cubicBezTo>
                  <a:cubicBezTo>
                    <a:pt x="4687" y="1925"/>
                    <a:pt x="5539" y="2025"/>
                    <a:pt x="6040" y="1624"/>
                  </a:cubicBezTo>
                  <a:cubicBezTo>
                    <a:pt x="6201" y="1535"/>
                    <a:pt x="6516" y="1458"/>
                    <a:pt x="6829" y="1458"/>
                  </a:cubicBezTo>
                  <a:cubicBezTo>
                    <a:pt x="6954" y="1458"/>
                    <a:pt x="7079" y="1470"/>
                    <a:pt x="7193" y="1499"/>
                  </a:cubicBezTo>
                  <a:cubicBezTo>
                    <a:pt x="7411" y="1537"/>
                    <a:pt x="7630" y="1552"/>
                    <a:pt x="7851" y="1552"/>
                  </a:cubicBezTo>
                  <a:cubicBezTo>
                    <a:pt x="8368" y="1552"/>
                    <a:pt x="8889" y="1469"/>
                    <a:pt x="9399" y="1399"/>
                  </a:cubicBezTo>
                  <a:cubicBezTo>
                    <a:pt x="11379" y="1299"/>
                    <a:pt x="13359" y="1299"/>
                    <a:pt x="15339" y="1198"/>
                  </a:cubicBezTo>
                  <a:cubicBezTo>
                    <a:pt x="15945" y="1178"/>
                    <a:pt x="16548" y="1170"/>
                    <a:pt x="17148" y="1170"/>
                  </a:cubicBezTo>
                  <a:close/>
                  <a:moveTo>
                    <a:pt x="18404" y="1"/>
                  </a:moveTo>
                  <a:cubicBezTo>
                    <a:pt x="18076" y="1"/>
                    <a:pt x="17753" y="12"/>
                    <a:pt x="17444" y="45"/>
                  </a:cubicBezTo>
                  <a:cubicBezTo>
                    <a:pt x="15765" y="146"/>
                    <a:pt x="14085" y="146"/>
                    <a:pt x="12306" y="146"/>
                  </a:cubicBezTo>
                  <a:cubicBezTo>
                    <a:pt x="10652" y="246"/>
                    <a:pt x="8872" y="371"/>
                    <a:pt x="7193" y="472"/>
                  </a:cubicBezTo>
                  <a:cubicBezTo>
                    <a:pt x="5539" y="472"/>
                    <a:pt x="3960" y="772"/>
                    <a:pt x="2406" y="1499"/>
                  </a:cubicBezTo>
                  <a:cubicBezTo>
                    <a:pt x="1654" y="1825"/>
                    <a:pt x="1253" y="2451"/>
                    <a:pt x="927" y="3178"/>
                  </a:cubicBezTo>
                  <a:cubicBezTo>
                    <a:pt x="627" y="3805"/>
                    <a:pt x="827" y="4431"/>
                    <a:pt x="627" y="4958"/>
                  </a:cubicBezTo>
                  <a:cubicBezTo>
                    <a:pt x="0" y="6010"/>
                    <a:pt x="301" y="7038"/>
                    <a:pt x="301" y="8091"/>
                  </a:cubicBezTo>
                  <a:cubicBezTo>
                    <a:pt x="201" y="8717"/>
                    <a:pt x="201" y="9444"/>
                    <a:pt x="301" y="10171"/>
                  </a:cubicBezTo>
                  <a:cubicBezTo>
                    <a:pt x="526" y="10898"/>
                    <a:pt x="401" y="11750"/>
                    <a:pt x="526" y="12577"/>
                  </a:cubicBezTo>
                  <a:cubicBezTo>
                    <a:pt x="526" y="13304"/>
                    <a:pt x="727" y="13930"/>
                    <a:pt x="827" y="14457"/>
                  </a:cubicBezTo>
                  <a:cubicBezTo>
                    <a:pt x="727" y="15083"/>
                    <a:pt x="1253" y="15284"/>
                    <a:pt x="1354" y="15710"/>
                  </a:cubicBezTo>
                  <a:cubicBezTo>
                    <a:pt x="2080" y="17389"/>
                    <a:pt x="3434" y="18015"/>
                    <a:pt x="5013" y="18316"/>
                  </a:cubicBezTo>
                  <a:cubicBezTo>
                    <a:pt x="5754" y="18476"/>
                    <a:pt x="6496" y="18530"/>
                    <a:pt x="7232" y="18530"/>
                  </a:cubicBezTo>
                  <a:cubicBezTo>
                    <a:pt x="8462" y="18530"/>
                    <a:pt x="9677" y="18379"/>
                    <a:pt x="10852" y="18316"/>
                  </a:cubicBezTo>
                  <a:cubicBezTo>
                    <a:pt x="12306" y="18316"/>
                    <a:pt x="13785" y="18216"/>
                    <a:pt x="15238" y="18216"/>
                  </a:cubicBezTo>
                  <a:cubicBezTo>
                    <a:pt x="16065" y="18116"/>
                    <a:pt x="17018" y="18015"/>
                    <a:pt x="17845" y="17915"/>
                  </a:cubicBezTo>
                  <a:cubicBezTo>
                    <a:pt x="18471" y="17915"/>
                    <a:pt x="19098" y="18015"/>
                    <a:pt x="19825" y="18015"/>
                  </a:cubicBezTo>
                  <a:cubicBezTo>
                    <a:pt x="20944" y="18015"/>
                    <a:pt x="22064" y="17971"/>
                    <a:pt x="23176" y="17971"/>
                  </a:cubicBezTo>
                  <a:cubicBezTo>
                    <a:pt x="23732" y="17971"/>
                    <a:pt x="24286" y="17982"/>
                    <a:pt x="24837" y="18015"/>
                  </a:cubicBezTo>
                  <a:cubicBezTo>
                    <a:pt x="25464" y="18066"/>
                    <a:pt x="26091" y="18091"/>
                    <a:pt x="26717" y="18091"/>
                  </a:cubicBezTo>
                  <a:cubicBezTo>
                    <a:pt x="27344" y="18091"/>
                    <a:pt x="27970" y="18066"/>
                    <a:pt x="28597" y="18015"/>
                  </a:cubicBezTo>
                  <a:cubicBezTo>
                    <a:pt x="29850" y="18015"/>
                    <a:pt x="31103" y="17690"/>
                    <a:pt x="32356" y="17489"/>
                  </a:cubicBezTo>
                  <a:cubicBezTo>
                    <a:pt x="33409" y="17389"/>
                    <a:pt x="34662" y="16036"/>
                    <a:pt x="34988" y="15183"/>
                  </a:cubicBezTo>
                  <a:cubicBezTo>
                    <a:pt x="35188" y="14256"/>
                    <a:pt x="35088" y="13404"/>
                    <a:pt x="35188" y="12477"/>
                  </a:cubicBezTo>
                  <a:cubicBezTo>
                    <a:pt x="35389" y="11223"/>
                    <a:pt x="35614" y="10071"/>
                    <a:pt x="35489" y="8817"/>
                  </a:cubicBezTo>
                  <a:cubicBezTo>
                    <a:pt x="35489" y="7665"/>
                    <a:pt x="35289" y="6411"/>
                    <a:pt x="35389" y="5259"/>
                  </a:cubicBezTo>
                  <a:cubicBezTo>
                    <a:pt x="35614" y="2978"/>
                    <a:pt x="34136" y="1299"/>
                    <a:pt x="32482" y="772"/>
                  </a:cubicBezTo>
                  <a:cubicBezTo>
                    <a:pt x="31429" y="472"/>
                    <a:pt x="30276" y="371"/>
                    <a:pt x="29223" y="246"/>
                  </a:cubicBezTo>
                  <a:lnTo>
                    <a:pt x="23810" y="246"/>
                  </a:lnTo>
                  <a:cubicBezTo>
                    <a:pt x="22657" y="146"/>
                    <a:pt x="21504" y="45"/>
                    <a:pt x="20351" y="45"/>
                  </a:cubicBezTo>
                  <a:cubicBezTo>
                    <a:pt x="19733" y="45"/>
                    <a:pt x="19059" y="1"/>
                    <a:pt x="18404" y="1"/>
                  </a:cubicBezTo>
                  <a:close/>
                </a:path>
              </a:pathLst>
            </a:custGeom>
            <a:solidFill>
              <a:srgbClr val="222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3" name="Google Shape;342;p20"/>
            <p:cNvSpPr/>
            <p:nvPr/>
          </p:nvSpPr>
          <p:spPr>
            <a:xfrm>
              <a:off x="614858" y="1353482"/>
              <a:ext cx="1327507" cy="536062"/>
            </a:xfrm>
            <a:custGeom>
              <a:avLst/>
              <a:gdLst/>
              <a:ahLst/>
              <a:cxnLst/>
              <a:rect l="l" t="t" r="r" b="b"/>
              <a:pathLst>
                <a:path w="33409" h="16144" extrusionOk="0">
                  <a:moveTo>
                    <a:pt x="15995" y="0"/>
                  </a:moveTo>
                  <a:cubicBezTo>
                    <a:pt x="15395" y="0"/>
                    <a:pt x="14792" y="8"/>
                    <a:pt x="14186" y="28"/>
                  </a:cubicBezTo>
                  <a:cubicBezTo>
                    <a:pt x="12206" y="129"/>
                    <a:pt x="10226" y="129"/>
                    <a:pt x="8246" y="229"/>
                  </a:cubicBezTo>
                  <a:cubicBezTo>
                    <a:pt x="7736" y="299"/>
                    <a:pt x="7215" y="382"/>
                    <a:pt x="6698" y="382"/>
                  </a:cubicBezTo>
                  <a:cubicBezTo>
                    <a:pt x="6477" y="382"/>
                    <a:pt x="6258" y="367"/>
                    <a:pt x="6040" y="329"/>
                  </a:cubicBezTo>
                  <a:cubicBezTo>
                    <a:pt x="5926" y="300"/>
                    <a:pt x="5801" y="288"/>
                    <a:pt x="5676" y="288"/>
                  </a:cubicBezTo>
                  <a:cubicBezTo>
                    <a:pt x="5363" y="288"/>
                    <a:pt x="5048" y="365"/>
                    <a:pt x="4887" y="454"/>
                  </a:cubicBezTo>
                  <a:cubicBezTo>
                    <a:pt x="4386" y="855"/>
                    <a:pt x="3534" y="755"/>
                    <a:pt x="2907" y="1081"/>
                  </a:cubicBezTo>
                  <a:cubicBezTo>
                    <a:pt x="2281" y="1482"/>
                    <a:pt x="1654" y="1708"/>
                    <a:pt x="1128" y="2334"/>
                  </a:cubicBezTo>
                  <a:cubicBezTo>
                    <a:pt x="501" y="3161"/>
                    <a:pt x="501" y="4089"/>
                    <a:pt x="401" y="5041"/>
                  </a:cubicBezTo>
                  <a:cubicBezTo>
                    <a:pt x="0" y="6921"/>
                    <a:pt x="301" y="8800"/>
                    <a:pt x="401" y="10680"/>
                  </a:cubicBezTo>
                  <a:cubicBezTo>
                    <a:pt x="627" y="12359"/>
                    <a:pt x="501" y="14013"/>
                    <a:pt x="2181" y="15166"/>
                  </a:cubicBezTo>
                  <a:cubicBezTo>
                    <a:pt x="2907" y="15693"/>
                    <a:pt x="3759" y="15893"/>
                    <a:pt x="4486" y="15893"/>
                  </a:cubicBezTo>
                  <a:cubicBezTo>
                    <a:pt x="5003" y="15976"/>
                    <a:pt x="5452" y="16144"/>
                    <a:pt x="5874" y="16144"/>
                  </a:cubicBezTo>
                  <a:cubicBezTo>
                    <a:pt x="5964" y="16144"/>
                    <a:pt x="6053" y="16136"/>
                    <a:pt x="6140" y="16119"/>
                  </a:cubicBezTo>
                  <a:cubicBezTo>
                    <a:pt x="6424" y="16077"/>
                    <a:pt x="6717" y="16063"/>
                    <a:pt x="7012" y="16063"/>
                  </a:cubicBezTo>
                  <a:cubicBezTo>
                    <a:pt x="7602" y="16063"/>
                    <a:pt x="8204" y="16119"/>
                    <a:pt x="8772" y="16119"/>
                  </a:cubicBezTo>
                  <a:cubicBezTo>
                    <a:pt x="9605" y="16017"/>
                    <a:pt x="10521" y="15866"/>
                    <a:pt x="11399" y="15866"/>
                  </a:cubicBezTo>
                  <a:cubicBezTo>
                    <a:pt x="11604" y="15866"/>
                    <a:pt x="11806" y="15874"/>
                    <a:pt x="12005" y="15893"/>
                  </a:cubicBezTo>
                  <a:cubicBezTo>
                    <a:pt x="12419" y="15943"/>
                    <a:pt x="12807" y="15968"/>
                    <a:pt x="13183" y="15968"/>
                  </a:cubicBezTo>
                  <a:cubicBezTo>
                    <a:pt x="13559" y="15968"/>
                    <a:pt x="13922" y="15943"/>
                    <a:pt x="14286" y="15893"/>
                  </a:cubicBezTo>
                  <a:cubicBezTo>
                    <a:pt x="15338" y="15793"/>
                    <a:pt x="16291" y="15693"/>
                    <a:pt x="17318" y="15693"/>
                  </a:cubicBezTo>
                  <a:cubicBezTo>
                    <a:pt x="17472" y="15671"/>
                    <a:pt x="17631" y="15664"/>
                    <a:pt x="17794" y="15664"/>
                  </a:cubicBezTo>
                  <a:cubicBezTo>
                    <a:pt x="18237" y="15664"/>
                    <a:pt x="18705" y="15722"/>
                    <a:pt x="19149" y="15722"/>
                  </a:cubicBezTo>
                  <a:cubicBezTo>
                    <a:pt x="19311" y="15722"/>
                    <a:pt x="19471" y="15714"/>
                    <a:pt x="19624" y="15693"/>
                  </a:cubicBezTo>
                  <a:cubicBezTo>
                    <a:pt x="20065" y="15616"/>
                    <a:pt x="20505" y="15583"/>
                    <a:pt x="20938" y="15583"/>
                  </a:cubicBezTo>
                  <a:cubicBezTo>
                    <a:pt x="21640" y="15583"/>
                    <a:pt x="22323" y="15669"/>
                    <a:pt x="22958" y="15793"/>
                  </a:cubicBezTo>
                  <a:cubicBezTo>
                    <a:pt x="23321" y="15843"/>
                    <a:pt x="23716" y="15843"/>
                    <a:pt x="24098" y="15843"/>
                  </a:cubicBezTo>
                  <a:cubicBezTo>
                    <a:pt x="24480" y="15843"/>
                    <a:pt x="24850" y="15843"/>
                    <a:pt x="25163" y="15893"/>
                  </a:cubicBezTo>
                  <a:cubicBezTo>
                    <a:pt x="25990" y="15893"/>
                    <a:pt x="26943" y="15592"/>
                    <a:pt x="27770" y="15592"/>
                  </a:cubicBezTo>
                  <a:cubicBezTo>
                    <a:pt x="28300" y="15592"/>
                    <a:pt x="28870" y="15658"/>
                    <a:pt x="29417" y="15658"/>
                  </a:cubicBezTo>
                  <a:cubicBezTo>
                    <a:pt x="29826" y="15658"/>
                    <a:pt x="30222" y="15621"/>
                    <a:pt x="30577" y="15492"/>
                  </a:cubicBezTo>
                  <a:cubicBezTo>
                    <a:pt x="32055" y="14866"/>
                    <a:pt x="32682" y="13487"/>
                    <a:pt x="32882" y="12033"/>
                  </a:cubicBezTo>
                  <a:cubicBezTo>
                    <a:pt x="33083" y="10354"/>
                    <a:pt x="33309" y="8700"/>
                    <a:pt x="33083" y="7021"/>
                  </a:cubicBezTo>
                  <a:cubicBezTo>
                    <a:pt x="32983" y="5768"/>
                    <a:pt x="33083" y="4414"/>
                    <a:pt x="33083" y="3261"/>
                  </a:cubicBezTo>
                  <a:cubicBezTo>
                    <a:pt x="33409" y="2334"/>
                    <a:pt x="32782" y="1708"/>
                    <a:pt x="32256" y="1281"/>
                  </a:cubicBezTo>
                  <a:cubicBezTo>
                    <a:pt x="31429" y="555"/>
                    <a:pt x="30276" y="129"/>
                    <a:pt x="29223" y="129"/>
                  </a:cubicBezTo>
                  <a:lnTo>
                    <a:pt x="23183" y="129"/>
                  </a:lnTo>
                  <a:cubicBezTo>
                    <a:pt x="20757" y="129"/>
                    <a:pt x="18395" y="0"/>
                    <a:pt x="15995" y="0"/>
                  </a:cubicBezTo>
                  <a:close/>
                </a:path>
              </a:pathLst>
            </a:custGeom>
            <a:solidFill>
              <a:srgbClr val="F956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4" name="Google Shape;343;p20"/>
            <p:cNvSpPr/>
            <p:nvPr/>
          </p:nvSpPr>
          <p:spPr>
            <a:xfrm flipH="1">
              <a:off x="587971" y="1409546"/>
              <a:ext cx="1381281" cy="423935"/>
            </a:xfrm>
            <a:custGeom>
              <a:avLst/>
              <a:gdLst/>
              <a:ahLst/>
              <a:cxnLst/>
              <a:rect l="l" t="t" r="r" b="b"/>
              <a:pathLst>
                <a:path w="28885" h="17419" extrusionOk="0">
                  <a:moveTo>
                    <a:pt x="0" y="0"/>
                  </a:moveTo>
                  <a:lnTo>
                    <a:pt x="0" y="17419"/>
                  </a:lnTo>
                  <a:lnTo>
                    <a:pt x="28885" y="17419"/>
                  </a:lnTo>
                  <a:lnTo>
                    <a:pt x="2888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2400" dirty="0" smtClean="0">
                  <a:solidFill>
                    <a:schemeClr val="lt1"/>
                  </a:solidFill>
                  <a:latin typeface="+mn-lt"/>
                  <a:sym typeface="Fira Sans Extra Condensed Medium"/>
                </a:rPr>
                <a:t>c</a:t>
              </a:r>
              <a:r>
                <a:rPr lang="en" sz="2400" dirty="0" smtClean="0">
                  <a:solidFill>
                    <a:schemeClr val="lt1"/>
                  </a:solidFill>
                  <a:latin typeface="+mn-lt"/>
                  <a:sym typeface="Fira Sans Extra Condensed Medium"/>
                </a:rPr>
                <a:t>lock.js</a:t>
              </a:r>
              <a:endParaRPr sz="1800" dirty="0">
                <a:solidFill>
                  <a:schemeClr val="lt1"/>
                </a:solidFill>
                <a:latin typeface="+mn-lt"/>
              </a:endParaRPr>
            </a:p>
          </p:txBody>
        </p:sp>
      </p:grpSp>
      <p:grpSp>
        <p:nvGrpSpPr>
          <p:cNvPr id="25" name="Google Shape;353;p20"/>
          <p:cNvGrpSpPr/>
          <p:nvPr/>
        </p:nvGrpSpPr>
        <p:grpSpPr>
          <a:xfrm>
            <a:off x="6033181" y="277006"/>
            <a:ext cx="1406222" cy="618344"/>
            <a:chOff x="2193423" y="1328877"/>
            <a:chExt cx="1406222" cy="618344"/>
          </a:xfrm>
        </p:grpSpPr>
        <p:sp>
          <p:nvSpPr>
            <p:cNvPr id="26" name="Google Shape;354;p20"/>
            <p:cNvSpPr/>
            <p:nvPr/>
          </p:nvSpPr>
          <p:spPr>
            <a:xfrm>
              <a:off x="2193423" y="1328877"/>
              <a:ext cx="1406222" cy="618344"/>
            </a:xfrm>
            <a:custGeom>
              <a:avLst/>
              <a:gdLst/>
              <a:ahLst/>
              <a:cxnLst/>
              <a:rect l="l" t="t" r="r" b="b"/>
              <a:pathLst>
                <a:path w="35390" h="18622" extrusionOk="0">
                  <a:moveTo>
                    <a:pt x="9074" y="1070"/>
                  </a:moveTo>
                  <a:cubicBezTo>
                    <a:pt x="10853" y="1070"/>
                    <a:pt x="12633" y="1296"/>
                    <a:pt x="14412" y="1296"/>
                  </a:cubicBezTo>
                  <a:cubicBezTo>
                    <a:pt x="14963" y="1296"/>
                    <a:pt x="15515" y="1251"/>
                    <a:pt x="16074" y="1251"/>
                  </a:cubicBezTo>
                  <a:cubicBezTo>
                    <a:pt x="16353" y="1251"/>
                    <a:pt x="16634" y="1262"/>
                    <a:pt x="16918" y="1296"/>
                  </a:cubicBezTo>
                  <a:lnTo>
                    <a:pt x="20552" y="1296"/>
                  </a:lnTo>
                  <a:cubicBezTo>
                    <a:pt x="22156" y="1296"/>
                    <a:pt x="23760" y="1251"/>
                    <a:pt x="25365" y="1251"/>
                  </a:cubicBezTo>
                  <a:cubicBezTo>
                    <a:pt x="26167" y="1251"/>
                    <a:pt x="26969" y="1262"/>
                    <a:pt x="27771" y="1296"/>
                  </a:cubicBezTo>
                  <a:cubicBezTo>
                    <a:pt x="29024" y="1296"/>
                    <a:pt x="30177" y="1396"/>
                    <a:pt x="31430" y="1496"/>
                  </a:cubicBezTo>
                  <a:cubicBezTo>
                    <a:pt x="32583" y="1596"/>
                    <a:pt x="33836" y="2850"/>
                    <a:pt x="33936" y="4103"/>
                  </a:cubicBezTo>
                  <a:cubicBezTo>
                    <a:pt x="34136" y="5682"/>
                    <a:pt x="34237" y="7236"/>
                    <a:pt x="34337" y="8814"/>
                  </a:cubicBezTo>
                  <a:cubicBezTo>
                    <a:pt x="34462" y="10469"/>
                    <a:pt x="34563" y="12148"/>
                    <a:pt x="34036" y="13827"/>
                  </a:cubicBezTo>
                  <a:cubicBezTo>
                    <a:pt x="33710" y="15080"/>
                    <a:pt x="32157" y="16734"/>
                    <a:pt x="30377" y="16960"/>
                  </a:cubicBezTo>
                  <a:cubicBezTo>
                    <a:pt x="29715" y="17120"/>
                    <a:pt x="29038" y="17425"/>
                    <a:pt x="28370" y="17425"/>
                  </a:cubicBezTo>
                  <a:cubicBezTo>
                    <a:pt x="28203" y="17425"/>
                    <a:pt x="28036" y="17406"/>
                    <a:pt x="27871" y="17361"/>
                  </a:cubicBezTo>
                  <a:cubicBezTo>
                    <a:pt x="26969" y="17361"/>
                    <a:pt x="26066" y="17417"/>
                    <a:pt x="25164" y="17417"/>
                  </a:cubicBezTo>
                  <a:cubicBezTo>
                    <a:pt x="24713" y="17417"/>
                    <a:pt x="24262" y="17403"/>
                    <a:pt x="23811" y="17361"/>
                  </a:cubicBezTo>
                  <a:cubicBezTo>
                    <a:pt x="22082" y="17292"/>
                    <a:pt x="20400" y="17175"/>
                    <a:pt x="18734" y="17175"/>
                  </a:cubicBezTo>
                  <a:cubicBezTo>
                    <a:pt x="17985" y="17175"/>
                    <a:pt x="17238" y="17198"/>
                    <a:pt x="16492" y="17261"/>
                  </a:cubicBezTo>
                  <a:cubicBezTo>
                    <a:pt x="15983" y="17319"/>
                    <a:pt x="15474" y="17340"/>
                    <a:pt x="14963" y="17340"/>
                  </a:cubicBezTo>
                  <a:cubicBezTo>
                    <a:pt x="13486" y="17340"/>
                    <a:pt x="11991" y="17160"/>
                    <a:pt x="10427" y="17160"/>
                  </a:cubicBezTo>
                  <a:cubicBezTo>
                    <a:pt x="9074" y="17160"/>
                    <a:pt x="7620" y="17160"/>
                    <a:pt x="6141" y="17361"/>
                  </a:cubicBezTo>
                  <a:cubicBezTo>
                    <a:pt x="6059" y="17370"/>
                    <a:pt x="5970" y="17375"/>
                    <a:pt x="5877" y="17375"/>
                  </a:cubicBezTo>
                  <a:cubicBezTo>
                    <a:pt x="4700" y="17375"/>
                    <a:pt x="2777" y="16659"/>
                    <a:pt x="2382" y="15707"/>
                  </a:cubicBezTo>
                  <a:cubicBezTo>
                    <a:pt x="1881" y="14654"/>
                    <a:pt x="1455" y="13501"/>
                    <a:pt x="1455" y="12248"/>
                  </a:cubicBezTo>
                  <a:cubicBezTo>
                    <a:pt x="1455" y="10794"/>
                    <a:pt x="1254" y="9341"/>
                    <a:pt x="1254" y="7862"/>
                  </a:cubicBezTo>
                  <a:cubicBezTo>
                    <a:pt x="1354" y="6408"/>
                    <a:pt x="1254" y="4830"/>
                    <a:pt x="2081" y="3576"/>
                  </a:cubicBezTo>
                  <a:cubicBezTo>
                    <a:pt x="2507" y="2850"/>
                    <a:pt x="3334" y="2449"/>
                    <a:pt x="4061" y="2123"/>
                  </a:cubicBezTo>
                  <a:cubicBezTo>
                    <a:pt x="5740" y="1496"/>
                    <a:pt x="7394" y="1195"/>
                    <a:pt x="9074" y="1070"/>
                  </a:cubicBezTo>
                  <a:close/>
                  <a:moveTo>
                    <a:pt x="8505" y="1"/>
                  </a:moveTo>
                  <a:cubicBezTo>
                    <a:pt x="8216" y="1"/>
                    <a:pt x="7921" y="13"/>
                    <a:pt x="7620" y="43"/>
                  </a:cubicBezTo>
                  <a:cubicBezTo>
                    <a:pt x="6668" y="143"/>
                    <a:pt x="5740" y="343"/>
                    <a:pt x="4788" y="569"/>
                  </a:cubicBezTo>
                  <a:lnTo>
                    <a:pt x="4788" y="444"/>
                  </a:lnTo>
                  <a:cubicBezTo>
                    <a:pt x="4587" y="444"/>
                    <a:pt x="4387" y="444"/>
                    <a:pt x="4262" y="569"/>
                  </a:cubicBezTo>
                  <a:cubicBezTo>
                    <a:pt x="3535" y="1195"/>
                    <a:pt x="2608" y="1396"/>
                    <a:pt x="1881" y="2123"/>
                  </a:cubicBezTo>
                  <a:cubicBezTo>
                    <a:pt x="1254" y="2749"/>
                    <a:pt x="828" y="3276"/>
                    <a:pt x="628" y="4002"/>
                  </a:cubicBezTo>
                  <a:cubicBezTo>
                    <a:pt x="1" y="5782"/>
                    <a:pt x="101" y="7662"/>
                    <a:pt x="101" y="9441"/>
                  </a:cubicBezTo>
                  <a:cubicBezTo>
                    <a:pt x="1" y="11722"/>
                    <a:pt x="302" y="14028"/>
                    <a:pt x="1555" y="16108"/>
                  </a:cubicBezTo>
                  <a:cubicBezTo>
                    <a:pt x="2156" y="17215"/>
                    <a:pt x="4398" y="18622"/>
                    <a:pt x="5773" y="18622"/>
                  </a:cubicBezTo>
                  <a:cubicBezTo>
                    <a:pt x="5831" y="18622"/>
                    <a:pt x="5887" y="18619"/>
                    <a:pt x="5941" y="18614"/>
                  </a:cubicBezTo>
                  <a:cubicBezTo>
                    <a:pt x="7094" y="18414"/>
                    <a:pt x="8347" y="18313"/>
                    <a:pt x="9500" y="18313"/>
                  </a:cubicBezTo>
                  <a:cubicBezTo>
                    <a:pt x="9717" y="18334"/>
                    <a:pt x="9931" y="18342"/>
                    <a:pt x="10143" y="18342"/>
                  </a:cubicBezTo>
                  <a:cubicBezTo>
                    <a:pt x="10722" y="18342"/>
                    <a:pt x="11289" y="18284"/>
                    <a:pt x="11877" y="18284"/>
                  </a:cubicBezTo>
                  <a:cubicBezTo>
                    <a:pt x="12092" y="18284"/>
                    <a:pt x="12310" y="18292"/>
                    <a:pt x="12532" y="18313"/>
                  </a:cubicBezTo>
                  <a:cubicBezTo>
                    <a:pt x="12604" y="18328"/>
                    <a:pt x="12678" y="18334"/>
                    <a:pt x="12754" y="18334"/>
                  </a:cubicBezTo>
                  <a:cubicBezTo>
                    <a:pt x="13213" y="18334"/>
                    <a:pt x="13750" y="18113"/>
                    <a:pt x="14287" y="18113"/>
                  </a:cubicBezTo>
                  <a:cubicBezTo>
                    <a:pt x="15540" y="18113"/>
                    <a:pt x="16918" y="18213"/>
                    <a:pt x="18272" y="18213"/>
                  </a:cubicBezTo>
                  <a:cubicBezTo>
                    <a:pt x="20452" y="18213"/>
                    <a:pt x="22557" y="18414"/>
                    <a:pt x="24638" y="18514"/>
                  </a:cubicBezTo>
                  <a:cubicBezTo>
                    <a:pt x="25217" y="18535"/>
                    <a:pt x="25791" y="18552"/>
                    <a:pt x="26360" y="18552"/>
                  </a:cubicBezTo>
                  <a:cubicBezTo>
                    <a:pt x="28451" y="18552"/>
                    <a:pt x="30466" y="18325"/>
                    <a:pt x="32357" y="17261"/>
                  </a:cubicBezTo>
                  <a:cubicBezTo>
                    <a:pt x="34036" y="16333"/>
                    <a:pt x="34863" y="14654"/>
                    <a:pt x="35189" y="12875"/>
                  </a:cubicBezTo>
                  <a:cubicBezTo>
                    <a:pt x="35390" y="11847"/>
                    <a:pt x="35089" y="10794"/>
                    <a:pt x="35089" y="9742"/>
                  </a:cubicBezTo>
                  <a:cubicBezTo>
                    <a:pt x="35089" y="7662"/>
                    <a:pt x="35289" y="5682"/>
                    <a:pt x="34763" y="3576"/>
                  </a:cubicBezTo>
                  <a:cubicBezTo>
                    <a:pt x="34462" y="2022"/>
                    <a:pt x="33710" y="1195"/>
                    <a:pt x="32257" y="769"/>
                  </a:cubicBezTo>
                  <a:cubicBezTo>
                    <a:pt x="31204" y="569"/>
                    <a:pt x="30177" y="444"/>
                    <a:pt x="29124" y="343"/>
                  </a:cubicBezTo>
                  <a:lnTo>
                    <a:pt x="24537" y="343"/>
                  </a:lnTo>
                  <a:cubicBezTo>
                    <a:pt x="23635" y="343"/>
                    <a:pt x="22677" y="388"/>
                    <a:pt x="21738" y="388"/>
                  </a:cubicBezTo>
                  <a:cubicBezTo>
                    <a:pt x="21268" y="388"/>
                    <a:pt x="20803" y="377"/>
                    <a:pt x="20352" y="343"/>
                  </a:cubicBezTo>
                  <a:cubicBezTo>
                    <a:pt x="18651" y="272"/>
                    <a:pt x="17012" y="201"/>
                    <a:pt x="15383" y="201"/>
                  </a:cubicBezTo>
                  <a:cubicBezTo>
                    <a:pt x="14708" y="201"/>
                    <a:pt x="14035" y="214"/>
                    <a:pt x="13359" y="243"/>
                  </a:cubicBezTo>
                  <a:cubicBezTo>
                    <a:pt x="12883" y="243"/>
                    <a:pt x="12413" y="268"/>
                    <a:pt x="11943" y="268"/>
                  </a:cubicBezTo>
                  <a:cubicBezTo>
                    <a:pt x="11473" y="268"/>
                    <a:pt x="11004" y="243"/>
                    <a:pt x="10527" y="143"/>
                  </a:cubicBezTo>
                  <a:cubicBezTo>
                    <a:pt x="9872" y="72"/>
                    <a:pt x="9203" y="1"/>
                    <a:pt x="8505" y="1"/>
                  </a:cubicBezTo>
                  <a:close/>
                </a:path>
              </a:pathLst>
            </a:custGeom>
            <a:solidFill>
              <a:srgbClr val="222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+mn-lt"/>
              </a:endParaRPr>
            </a:p>
          </p:txBody>
        </p:sp>
        <p:sp>
          <p:nvSpPr>
            <p:cNvPr id="27" name="Google Shape;355;p20"/>
            <p:cNvSpPr/>
            <p:nvPr/>
          </p:nvSpPr>
          <p:spPr>
            <a:xfrm>
              <a:off x="2234767" y="1364407"/>
              <a:ext cx="1323533" cy="543101"/>
            </a:xfrm>
            <a:custGeom>
              <a:avLst/>
              <a:gdLst/>
              <a:ahLst/>
              <a:cxnLst/>
              <a:rect l="l" t="t" r="r" b="b"/>
              <a:pathLst>
                <a:path w="33309" h="16356" extrusionOk="0">
                  <a:moveTo>
                    <a:pt x="7820" y="0"/>
                  </a:moveTo>
                  <a:cubicBezTo>
                    <a:pt x="6140" y="125"/>
                    <a:pt x="4486" y="426"/>
                    <a:pt x="2807" y="1053"/>
                  </a:cubicBezTo>
                  <a:cubicBezTo>
                    <a:pt x="2080" y="1379"/>
                    <a:pt x="1253" y="1780"/>
                    <a:pt x="827" y="2506"/>
                  </a:cubicBezTo>
                  <a:cubicBezTo>
                    <a:pt x="0" y="3760"/>
                    <a:pt x="100" y="5338"/>
                    <a:pt x="0" y="6792"/>
                  </a:cubicBezTo>
                  <a:cubicBezTo>
                    <a:pt x="0" y="8271"/>
                    <a:pt x="201" y="9724"/>
                    <a:pt x="201" y="11178"/>
                  </a:cubicBezTo>
                  <a:cubicBezTo>
                    <a:pt x="201" y="12431"/>
                    <a:pt x="627" y="13584"/>
                    <a:pt x="1128" y="14637"/>
                  </a:cubicBezTo>
                  <a:cubicBezTo>
                    <a:pt x="1523" y="15589"/>
                    <a:pt x="3446" y="16305"/>
                    <a:pt x="4623" y="16305"/>
                  </a:cubicBezTo>
                  <a:cubicBezTo>
                    <a:pt x="4716" y="16305"/>
                    <a:pt x="4805" y="16300"/>
                    <a:pt x="4887" y="16291"/>
                  </a:cubicBezTo>
                  <a:cubicBezTo>
                    <a:pt x="6366" y="16090"/>
                    <a:pt x="7820" y="16090"/>
                    <a:pt x="9173" y="16090"/>
                  </a:cubicBezTo>
                  <a:cubicBezTo>
                    <a:pt x="10737" y="16090"/>
                    <a:pt x="12232" y="16270"/>
                    <a:pt x="13709" y="16270"/>
                  </a:cubicBezTo>
                  <a:cubicBezTo>
                    <a:pt x="14220" y="16270"/>
                    <a:pt x="14729" y="16249"/>
                    <a:pt x="15238" y="16191"/>
                  </a:cubicBezTo>
                  <a:cubicBezTo>
                    <a:pt x="15984" y="16128"/>
                    <a:pt x="16731" y="16105"/>
                    <a:pt x="17480" y="16105"/>
                  </a:cubicBezTo>
                  <a:cubicBezTo>
                    <a:pt x="19146" y="16105"/>
                    <a:pt x="20828" y="16222"/>
                    <a:pt x="22557" y="16291"/>
                  </a:cubicBezTo>
                  <a:cubicBezTo>
                    <a:pt x="23008" y="16333"/>
                    <a:pt x="23459" y="16347"/>
                    <a:pt x="23910" y="16347"/>
                  </a:cubicBezTo>
                  <a:cubicBezTo>
                    <a:pt x="24812" y="16347"/>
                    <a:pt x="25715" y="16291"/>
                    <a:pt x="26617" y="16291"/>
                  </a:cubicBezTo>
                  <a:cubicBezTo>
                    <a:pt x="26782" y="16336"/>
                    <a:pt x="26949" y="16355"/>
                    <a:pt x="27116" y="16355"/>
                  </a:cubicBezTo>
                  <a:cubicBezTo>
                    <a:pt x="27784" y="16355"/>
                    <a:pt x="28461" y="16050"/>
                    <a:pt x="29123" y="15890"/>
                  </a:cubicBezTo>
                  <a:cubicBezTo>
                    <a:pt x="30903" y="15664"/>
                    <a:pt x="32456" y="14010"/>
                    <a:pt x="32782" y="12757"/>
                  </a:cubicBezTo>
                  <a:cubicBezTo>
                    <a:pt x="33309" y="11078"/>
                    <a:pt x="33208" y="9399"/>
                    <a:pt x="33083" y="7744"/>
                  </a:cubicBezTo>
                  <a:cubicBezTo>
                    <a:pt x="32983" y="6166"/>
                    <a:pt x="32882" y="4612"/>
                    <a:pt x="32682" y="3033"/>
                  </a:cubicBezTo>
                  <a:cubicBezTo>
                    <a:pt x="32582" y="1780"/>
                    <a:pt x="31329" y="526"/>
                    <a:pt x="30176" y="426"/>
                  </a:cubicBezTo>
                  <a:cubicBezTo>
                    <a:pt x="28923" y="326"/>
                    <a:pt x="27770" y="226"/>
                    <a:pt x="26517" y="226"/>
                  </a:cubicBezTo>
                  <a:cubicBezTo>
                    <a:pt x="25715" y="192"/>
                    <a:pt x="24913" y="181"/>
                    <a:pt x="24111" y="181"/>
                  </a:cubicBezTo>
                  <a:cubicBezTo>
                    <a:pt x="22506" y="181"/>
                    <a:pt x="20902" y="226"/>
                    <a:pt x="19298" y="226"/>
                  </a:cubicBezTo>
                  <a:lnTo>
                    <a:pt x="15664" y="226"/>
                  </a:lnTo>
                  <a:cubicBezTo>
                    <a:pt x="15380" y="192"/>
                    <a:pt x="15099" y="181"/>
                    <a:pt x="14820" y="181"/>
                  </a:cubicBezTo>
                  <a:cubicBezTo>
                    <a:pt x="14261" y="181"/>
                    <a:pt x="13709" y="226"/>
                    <a:pt x="13158" y="226"/>
                  </a:cubicBezTo>
                  <a:cubicBezTo>
                    <a:pt x="11379" y="226"/>
                    <a:pt x="9599" y="0"/>
                    <a:pt x="7820" y="0"/>
                  </a:cubicBezTo>
                  <a:close/>
                </a:path>
              </a:pathLst>
            </a:custGeom>
            <a:solidFill>
              <a:srgbClr val="B33F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+mn-lt"/>
              </a:endParaRPr>
            </a:p>
          </p:txBody>
        </p:sp>
        <p:sp>
          <p:nvSpPr>
            <p:cNvPr id="28" name="Google Shape;356;p20"/>
            <p:cNvSpPr/>
            <p:nvPr/>
          </p:nvSpPr>
          <p:spPr>
            <a:xfrm flipH="1">
              <a:off x="2205894" y="1423990"/>
              <a:ext cx="1381281" cy="423935"/>
            </a:xfrm>
            <a:custGeom>
              <a:avLst/>
              <a:gdLst/>
              <a:ahLst/>
              <a:cxnLst/>
              <a:rect l="l" t="t" r="r" b="b"/>
              <a:pathLst>
                <a:path w="28885" h="17419" extrusionOk="0">
                  <a:moveTo>
                    <a:pt x="0" y="0"/>
                  </a:moveTo>
                  <a:lnTo>
                    <a:pt x="0" y="17419"/>
                  </a:lnTo>
                  <a:lnTo>
                    <a:pt x="28885" y="17419"/>
                  </a:lnTo>
                  <a:lnTo>
                    <a:pt x="2888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2400" dirty="0" smtClean="0">
                  <a:solidFill>
                    <a:schemeClr val="lt1"/>
                  </a:solidFill>
                  <a:latin typeface="+mn-lt"/>
                </a:rPr>
                <a:t>bg.js</a:t>
              </a:r>
            </a:p>
          </p:txBody>
        </p:sp>
      </p:grpSp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157" y="986331"/>
            <a:ext cx="3468268" cy="3302081"/>
          </a:xfrm>
          <a:prstGeom prst="rect">
            <a:avLst/>
          </a:prstGeom>
        </p:spPr>
      </p:pic>
      <p:sp>
        <p:nvSpPr>
          <p:cNvPr id="30" name="Google Shape;443;p21"/>
          <p:cNvSpPr txBox="1"/>
          <p:nvPr/>
        </p:nvSpPr>
        <p:spPr>
          <a:xfrm>
            <a:off x="443715" y="4394713"/>
            <a:ext cx="3215100" cy="53040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chemeClr val="dk1"/>
                </a:solidFill>
                <a:latin typeface="+mn-lt"/>
                <a:ea typeface="Fira Sans"/>
                <a:cs typeface="Fira Sans"/>
                <a:sym typeface="Fira Sans"/>
              </a:rPr>
              <a:t>메인 화면에 현재 시각을 구현하는 스크립트</a:t>
            </a:r>
            <a:endParaRPr sz="1200" dirty="0">
              <a:solidFill>
                <a:schemeClr val="dk1"/>
              </a:solidFill>
              <a:latin typeface="+mn-lt"/>
              <a:ea typeface="Fira Sans"/>
              <a:cs typeface="Fira Sans"/>
              <a:sym typeface="Fira Sans"/>
            </a:endParaRPr>
          </a:p>
        </p:txBody>
      </p:sp>
      <p:sp>
        <p:nvSpPr>
          <p:cNvPr id="31" name="Google Shape;443;p21"/>
          <p:cNvSpPr txBox="1"/>
          <p:nvPr/>
        </p:nvSpPr>
        <p:spPr>
          <a:xfrm>
            <a:off x="5128741" y="4394713"/>
            <a:ext cx="3215100" cy="53040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chemeClr val="dk1"/>
                </a:solidFill>
                <a:latin typeface="+mn-lt"/>
                <a:ea typeface="Fira Sans"/>
                <a:cs typeface="Fira Sans"/>
                <a:sym typeface="Fira Sans"/>
              </a:rPr>
              <a:t>배경 이미지를 랜덤으로 구현하는 스크립트</a:t>
            </a:r>
            <a:endParaRPr sz="1200" dirty="0">
              <a:solidFill>
                <a:schemeClr val="dk1"/>
              </a:solidFill>
              <a:latin typeface="+mn-lt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3069963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340;p20"/>
          <p:cNvGrpSpPr/>
          <p:nvPr/>
        </p:nvGrpSpPr>
        <p:grpSpPr>
          <a:xfrm>
            <a:off x="716280" y="264977"/>
            <a:ext cx="1866779" cy="589787"/>
            <a:chOff x="571030" y="1314631"/>
            <a:chExt cx="1415162" cy="615289"/>
          </a:xfrm>
        </p:grpSpPr>
        <p:sp>
          <p:nvSpPr>
            <p:cNvPr id="22" name="Google Shape;341;p20"/>
            <p:cNvSpPr/>
            <p:nvPr/>
          </p:nvSpPr>
          <p:spPr>
            <a:xfrm>
              <a:off x="571030" y="1314631"/>
              <a:ext cx="1415162" cy="615289"/>
            </a:xfrm>
            <a:custGeom>
              <a:avLst/>
              <a:gdLst/>
              <a:ahLst/>
              <a:cxnLst/>
              <a:rect l="l" t="t" r="r" b="b"/>
              <a:pathLst>
                <a:path w="35615" h="18530" extrusionOk="0">
                  <a:moveTo>
                    <a:pt x="17148" y="1170"/>
                  </a:moveTo>
                  <a:cubicBezTo>
                    <a:pt x="19548" y="1170"/>
                    <a:pt x="21910" y="1299"/>
                    <a:pt x="24336" y="1299"/>
                  </a:cubicBezTo>
                  <a:lnTo>
                    <a:pt x="30376" y="1299"/>
                  </a:lnTo>
                  <a:cubicBezTo>
                    <a:pt x="31429" y="1299"/>
                    <a:pt x="32582" y="1725"/>
                    <a:pt x="33409" y="2451"/>
                  </a:cubicBezTo>
                  <a:cubicBezTo>
                    <a:pt x="33935" y="2878"/>
                    <a:pt x="34562" y="3504"/>
                    <a:pt x="34236" y="4431"/>
                  </a:cubicBezTo>
                  <a:cubicBezTo>
                    <a:pt x="34236" y="5584"/>
                    <a:pt x="34136" y="6938"/>
                    <a:pt x="34236" y="8191"/>
                  </a:cubicBezTo>
                  <a:cubicBezTo>
                    <a:pt x="34462" y="9870"/>
                    <a:pt x="34236" y="11524"/>
                    <a:pt x="34035" y="13203"/>
                  </a:cubicBezTo>
                  <a:cubicBezTo>
                    <a:pt x="33835" y="14657"/>
                    <a:pt x="33208" y="16036"/>
                    <a:pt x="31730" y="16662"/>
                  </a:cubicBezTo>
                  <a:cubicBezTo>
                    <a:pt x="31375" y="16791"/>
                    <a:pt x="30979" y="16828"/>
                    <a:pt x="30570" y="16828"/>
                  </a:cubicBezTo>
                  <a:cubicBezTo>
                    <a:pt x="30023" y="16828"/>
                    <a:pt x="29453" y="16762"/>
                    <a:pt x="28923" y="16762"/>
                  </a:cubicBezTo>
                  <a:cubicBezTo>
                    <a:pt x="28096" y="16762"/>
                    <a:pt x="27143" y="17063"/>
                    <a:pt x="26316" y="17063"/>
                  </a:cubicBezTo>
                  <a:cubicBezTo>
                    <a:pt x="26003" y="17013"/>
                    <a:pt x="25633" y="17013"/>
                    <a:pt x="25251" y="17013"/>
                  </a:cubicBezTo>
                  <a:cubicBezTo>
                    <a:pt x="24869" y="17013"/>
                    <a:pt x="24474" y="17013"/>
                    <a:pt x="24111" y="16963"/>
                  </a:cubicBezTo>
                  <a:cubicBezTo>
                    <a:pt x="23476" y="16839"/>
                    <a:pt x="22793" y="16753"/>
                    <a:pt x="22091" y="16753"/>
                  </a:cubicBezTo>
                  <a:cubicBezTo>
                    <a:pt x="21658" y="16753"/>
                    <a:pt x="21218" y="16786"/>
                    <a:pt x="20777" y="16863"/>
                  </a:cubicBezTo>
                  <a:cubicBezTo>
                    <a:pt x="20624" y="16884"/>
                    <a:pt x="20464" y="16892"/>
                    <a:pt x="20302" y="16892"/>
                  </a:cubicBezTo>
                  <a:cubicBezTo>
                    <a:pt x="19858" y="16892"/>
                    <a:pt x="19390" y="16834"/>
                    <a:pt x="18947" y="16834"/>
                  </a:cubicBezTo>
                  <a:cubicBezTo>
                    <a:pt x="18784" y="16834"/>
                    <a:pt x="18625" y="16841"/>
                    <a:pt x="18471" y="16863"/>
                  </a:cubicBezTo>
                  <a:cubicBezTo>
                    <a:pt x="17444" y="16863"/>
                    <a:pt x="16491" y="16963"/>
                    <a:pt x="15439" y="17063"/>
                  </a:cubicBezTo>
                  <a:cubicBezTo>
                    <a:pt x="15075" y="17113"/>
                    <a:pt x="14712" y="17138"/>
                    <a:pt x="14336" y="17138"/>
                  </a:cubicBezTo>
                  <a:cubicBezTo>
                    <a:pt x="13960" y="17138"/>
                    <a:pt x="13572" y="17113"/>
                    <a:pt x="13158" y="17063"/>
                  </a:cubicBezTo>
                  <a:cubicBezTo>
                    <a:pt x="12959" y="17044"/>
                    <a:pt x="12757" y="17036"/>
                    <a:pt x="12552" y="17036"/>
                  </a:cubicBezTo>
                  <a:cubicBezTo>
                    <a:pt x="11674" y="17036"/>
                    <a:pt x="10758" y="17187"/>
                    <a:pt x="9925" y="17289"/>
                  </a:cubicBezTo>
                  <a:cubicBezTo>
                    <a:pt x="9357" y="17289"/>
                    <a:pt x="8755" y="17233"/>
                    <a:pt x="8165" y="17233"/>
                  </a:cubicBezTo>
                  <a:cubicBezTo>
                    <a:pt x="7870" y="17233"/>
                    <a:pt x="7577" y="17247"/>
                    <a:pt x="7293" y="17289"/>
                  </a:cubicBezTo>
                  <a:cubicBezTo>
                    <a:pt x="7206" y="17306"/>
                    <a:pt x="7117" y="17314"/>
                    <a:pt x="7027" y="17314"/>
                  </a:cubicBezTo>
                  <a:cubicBezTo>
                    <a:pt x="6605" y="17314"/>
                    <a:pt x="6156" y="17146"/>
                    <a:pt x="5639" y="17063"/>
                  </a:cubicBezTo>
                  <a:cubicBezTo>
                    <a:pt x="4912" y="17063"/>
                    <a:pt x="4060" y="16863"/>
                    <a:pt x="3334" y="16336"/>
                  </a:cubicBezTo>
                  <a:cubicBezTo>
                    <a:pt x="1654" y="15183"/>
                    <a:pt x="1780" y="13529"/>
                    <a:pt x="1554" y="11850"/>
                  </a:cubicBezTo>
                  <a:cubicBezTo>
                    <a:pt x="1454" y="9970"/>
                    <a:pt x="1153" y="8091"/>
                    <a:pt x="1554" y="6211"/>
                  </a:cubicBezTo>
                  <a:cubicBezTo>
                    <a:pt x="1654" y="5259"/>
                    <a:pt x="1654" y="4331"/>
                    <a:pt x="2281" y="3504"/>
                  </a:cubicBezTo>
                  <a:cubicBezTo>
                    <a:pt x="2807" y="2878"/>
                    <a:pt x="3434" y="2652"/>
                    <a:pt x="4060" y="2251"/>
                  </a:cubicBezTo>
                  <a:cubicBezTo>
                    <a:pt x="4687" y="1925"/>
                    <a:pt x="5539" y="2025"/>
                    <a:pt x="6040" y="1624"/>
                  </a:cubicBezTo>
                  <a:cubicBezTo>
                    <a:pt x="6201" y="1535"/>
                    <a:pt x="6516" y="1458"/>
                    <a:pt x="6829" y="1458"/>
                  </a:cubicBezTo>
                  <a:cubicBezTo>
                    <a:pt x="6954" y="1458"/>
                    <a:pt x="7079" y="1470"/>
                    <a:pt x="7193" y="1499"/>
                  </a:cubicBezTo>
                  <a:cubicBezTo>
                    <a:pt x="7411" y="1537"/>
                    <a:pt x="7630" y="1552"/>
                    <a:pt x="7851" y="1552"/>
                  </a:cubicBezTo>
                  <a:cubicBezTo>
                    <a:pt x="8368" y="1552"/>
                    <a:pt x="8889" y="1469"/>
                    <a:pt x="9399" y="1399"/>
                  </a:cubicBezTo>
                  <a:cubicBezTo>
                    <a:pt x="11379" y="1299"/>
                    <a:pt x="13359" y="1299"/>
                    <a:pt x="15339" y="1198"/>
                  </a:cubicBezTo>
                  <a:cubicBezTo>
                    <a:pt x="15945" y="1178"/>
                    <a:pt x="16548" y="1170"/>
                    <a:pt x="17148" y="1170"/>
                  </a:cubicBezTo>
                  <a:close/>
                  <a:moveTo>
                    <a:pt x="18404" y="1"/>
                  </a:moveTo>
                  <a:cubicBezTo>
                    <a:pt x="18076" y="1"/>
                    <a:pt x="17753" y="12"/>
                    <a:pt x="17444" y="45"/>
                  </a:cubicBezTo>
                  <a:cubicBezTo>
                    <a:pt x="15765" y="146"/>
                    <a:pt x="14085" y="146"/>
                    <a:pt x="12306" y="146"/>
                  </a:cubicBezTo>
                  <a:cubicBezTo>
                    <a:pt x="10652" y="246"/>
                    <a:pt x="8872" y="371"/>
                    <a:pt x="7193" y="472"/>
                  </a:cubicBezTo>
                  <a:cubicBezTo>
                    <a:pt x="5539" y="472"/>
                    <a:pt x="3960" y="772"/>
                    <a:pt x="2406" y="1499"/>
                  </a:cubicBezTo>
                  <a:cubicBezTo>
                    <a:pt x="1654" y="1825"/>
                    <a:pt x="1253" y="2451"/>
                    <a:pt x="927" y="3178"/>
                  </a:cubicBezTo>
                  <a:cubicBezTo>
                    <a:pt x="627" y="3805"/>
                    <a:pt x="827" y="4431"/>
                    <a:pt x="627" y="4958"/>
                  </a:cubicBezTo>
                  <a:cubicBezTo>
                    <a:pt x="0" y="6010"/>
                    <a:pt x="301" y="7038"/>
                    <a:pt x="301" y="8091"/>
                  </a:cubicBezTo>
                  <a:cubicBezTo>
                    <a:pt x="201" y="8717"/>
                    <a:pt x="201" y="9444"/>
                    <a:pt x="301" y="10171"/>
                  </a:cubicBezTo>
                  <a:cubicBezTo>
                    <a:pt x="526" y="10898"/>
                    <a:pt x="401" y="11750"/>
                    <a:pt x="526" y="12577"/>
                  </a:cubicBezTo>
                  <a:cubicBezTo>
                    <a:pt x="526" y="13304"/>
                    <a:pt x="727" y="13930"/>
                    <a:pt x="827" y="14457"/>
                  </a:cubicBezTo>
                  <a:cubicBezTo>
                    <a:pt x="727" y="15083"/>
                    <a:pt x="1253" y="15284"/>
                    <a:pt x="1354" y="15710"/>
                  </a:cubicBezTo>
                  <a:cubicBezTo>
                    <a:pt x="2080" y="17389"/>
                    <a:pt x="3434" y="18015"/>
                    <a:pt x="5013" y="18316"/>
                  </a:cubicBezTo>
                  <a:cubicBezTo>
                    <a:pt x="5754" y="18476"/>
                    <a:pt x="6496" y="18530"/>
                    <a:pt x="7232" y="18530"/>
                  </a:cubicBezTo>
                  <a:cubicBezTo>
                    <a:pt x="8462" y="18530"/>
                    <a:pt x="9677" y="18379"/>
                    <a:pt x="10852" y="18316"/>
                  </a:cubicBezTo>
                  <a:cubicBezTo>
                    <a:pt x="12306" y="18316"/>
                    <a:pt x="13785" y="18216"/>
                    <a:pt x="15238" y="18216"/>
                  </a:cubicBezTo>
                  <a:cubicBezTo>
                    <a:pt x="16065" y="18116"/>
                    <a:pt x="17018" y="18015"/>
                    <a:pt x="17845" y="17915"/>
                  </a:cubicBezTo>
                  <a:cubicBezTo>
                    <a:pt x="18471" y="17915"/>
                    <a:pt x="19098" y="18015"/>
                    <a:pt x="19825" y="18015"/>
                  </a:cubicBezTo>
                  <a:cubicBezTo>
                    <a:pt x="20944" y="18015"/>
                    <a:pt x="22064" y="17971"/>
                    <a:pt x="23176" y="17971"/>
                  </a:cubicBezTo>
                  <a:cubicBezTo>
                    <a:pt x="23732" y="17971"/>
                    <a:pt x="24286" y="17982"/>
                    <a:pt x="24837" y="18015"/>
                  </a:cubicBezTo>
                  <a:cubicBezTo>
                    <a:pt x="25464" y="18066"/>
                    <a:pt x="26091" y="18091"/>
                    <a:pt x="26717" y="18091"/>
                  </a:cubicBezTo>
                  <a:cubicBezTo>
                    <a:pt x="27344" y="18091"/>
                    <a:pt x="27970" y="18066"/>
                    <a:pt x="28597" y="18015"/>
                  </a:cubicBezTo>
                  <a:cubicBezTo>
                    <a:pt x="29850" y="18015"/>
                    <a:pt x="31103" y="17690"/>
                    <a:pt x="32356" y="17489"/>
                  </a:cubicBezTo>
                  <a:cubicBezTo>
                    <a:pt x="33409" y="17389"/>
                    <a:pt x="34662" y="16036"/>
                    <a:pt x="34988" y="15183"/>
                  </a:cubicBezTo>
                  <a:cubicBezTo>
                    <a:pt x="35188" y="14256"/>
                    <a:pt x="35088" y="13404"/>
                    <a:pt x="35188" y="12477"/>
                  </a:cubicBezTo>
                  <a:cubicBezTo>
                    <a:pt x="35389" y="11223"/>
                    <a:pt x="35614" y="10071"/>
                    <a:pt x="35489" y="8817"/>
                  </a:cubicBezTo>
                  <a:cubicBezTo>
                    <a:pt x="35489" y="7665"/>
                    <a:pt x="35289" y="6411"/>
                    <a:pt x="35389" y="5259"/>
                  </a:cubicBezTo>
                  <a:cubicBezTo>
                    <a:pt x="35614" y="2978"/>
                    <a:pt x="34136" y="1299"/>
                    <a:pt x="32482" y="772"/>
                  </a:cubicBezTo>
                  <a:cubicBezTo>
                    <a:pt x="31429" y="472"/>
                    <a:pt x="30276" y="371"/>
                    <a:pt x="29223" y="246"/>
                  </a:cubicBezTo>
                  <a:lnTo>
                    <a:pt x="23810" y="246"/>
                  </a:lnTo>
                  <a:cubicBezTo>
                    <a:pt x="22657" y="146"/>
                    <a:pt x="21504" y="45"/>
                    <a:pt x="20351" y="45"/>
                  </a:cubicBezTo>
                  <a:cubicBezTo>
                    <a:pt x="19733" y="45"/>
                    <a:pt x="19059" y="1"/>
                    <a:pt x="18404" y="1"/>
                  </a:cubicBezTo>
                  <a:close/>
                </a:path>
              </a:pathLst>
            </a:custGeom>
            <a:solidFill>
              <a:srgbClr val="222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3" name="Google Shape;342;p20"/>
            <p:cNvSpPr/>
            <p:nvPr/>
          </p:nvSpPr>
          <p:spPr>
            <a:xfrm>
              <a:off x="614858" y="1353482"/>
              <a:ext cx="1327507" cy="536062"/>
            </a:xfrm>
            <a:custGeom>
              <a:avLst/>
              <a:gdLst/>
              <a:ahLst/>
              <a:cxnLst/>
              <a:rect l="l" t="t" r="r" b="b"/>
              <a:pathLst>
                <a:path w="33409" h="16144" extrusionOk="0">
                  <a:moveTo>
                    <a:pt x="15995" y="0"/>
                  </a:moveTo>
                  <a:cubicBezTo>
                    <a:pt x="15395" y="0"/>
                    <a:pt x="14792" y="8"/>
                    <a:pt x="14186" y="28"/>
                  </a:cubicBezTo>
                  <a:cubicBezTo>
                    <a:pt x="12206" y="129"/>
                    <a:pt x="10226" y="129"/>
                    <a:pt x="8246" y="229"/>
                  </a:cubicBezTo>
                  <a:cubicBezTo>
                    <a:pt x="7736" y="299"/>
                    <a:pt x="7215" y="382"/>
                    <a:pt x="6698" y="382"/>
                  </a:cubicBezTo>
                  <a:cubicBezTo>
                    <a:pt x="6477" y="382"/>
                    <a:pt x="6258" y="367"/>
                    <a:pt x="6040" y="329"/>
                  </a:cubicBezTo>
                  <a:cubicBezTo>
                    <a:pt x="5926" y="300"/>
                    <a:pt x="5801" y="288"/>
                    <a:pt x="5676" y="288"/>
                  </a:cubicBezTo>
                  <a:cubicBezTo>
                    <a:pt x="5363" y="288"/>
                    <a:pt x="5048" y="365"/>
                    <a:pt x="4887" y="454"/>
                  </a:cubicBezTo>
                  <a:cubicBezTo>
                    <a:pt x="4386" y="855"/>
                    <a:pt x="3534" y="755"/>
                    <a:pt x="2907" y="1081"/>
                  </a:cubicBezTo>
                  <a:cubicBezTo>
                    <a:pt x="2281" y="1482"/>
                    <a:pt x="1654" y="1708"/>
                    <a:pt x="1128" y="2334"/>
                  </a:cubicBezTo>
                  <a:cubicBezTo>
                    <a:pt x="501" y="3161"/>
                    <a:pt x="501" y="4089"/>
                    <a:pt x="401" y="5041"/>
                  </a:cubicBezTo>
                  <a:cubicBezTo>
                    <a:pt x="0" y="6921"/>
                    <a:pt x="301" y="8800"/>
                    <a:pt x="401" y="10680"/>
                  </a:cubicBezTo>
                  <a:cubicBezTo>
                    <a:pt x="627" y="12359"/>
                    <a:pt x="501" y="14013"/>
                    <a:pt x="2181" y="15166"/>
                  </a:cubicBezTo>
                  <a:cubicBezTo>
                    <a:pt x="2907" y="15693"/>
                    <a:pt x="3759" y="15893"/>
                    <a:pt x="4486" y="15893"/>
                  </a:cubicBezTo>
                  <a:cubicBezTo>
                    <a:pt x="5003" y="15976"/>
                    <a:pt x="5452" y="16144"/>
                    <a:pt x="5874" y="16144"/>
                  </a:cubicBezTo>
                  <a:cubicBezTo>
                    <a:pt x="5964" y="16144"/>
                    <a:pt x="6053" y="16136"/>
                    <a:pt x="6140" y="16119"/>
                  </a:cubicBezTo>
                  <a:cubicBezTo>
                    <a:pt x="6424" y="16077"/>
                    <a:pt x="6717" y="16063"/>
                    <a:pt x="7012" y="16063"/>
                  </a:cubicBezTo>
                  <a:cubicBezTo>
                    <a:pt x="7602" y="16063"/>
                    <a:pt x="8204" y="16119"/>
                    <a:pt x="8772" y="16119"/>
                  </a:cubicBezTo>
                  <a:cubicBezTo>
                    <a:pt x="9605" y="16017"/>
                    <a:pt x="10521" y="15866"/>
                    <a:pt x="11399" y="15866"/>
                  </a:cubicBezTo>
                  <a:cubicBezTo>
                    <a:pt x="11604" y="15866"/>
                    <a:pt x="11806" y="15874"/>
                    <a:pt x="12005" y="15893"/>
                  </a:cubicBezTo>
                  <a:cubicBezTo>
                    <a:pt x="12419" y="15943"/>
                    <a:pt x="12807" y="15968"/>
                    <a:pt x="13183" y="15968"/>
                  </a:cubicBezTo>
                  <a:cubicBezTo>
                    <a:pt x="13559" y="15968"/>
                    <a:pt x="13922" y="15943"/>
                    <a:pt x="14286" y="15893"/>
                  </a:cubicBezTo>
                  <a:cubicBezTo>
                    <a:pt x="15338" y="15793"/>
                    <a:pt x="16291" y="15693"/>
                    <a:pt x="17318" y="15693"/>
                  </a:cubicBezTo>
                  <a:cubicBezTo>
                    <a:pt x="17472" y="15671"/>
                    <a:pt x="17631" y="15664"/>
                    <a:pt x="17794" y="15664"/>
                  </a:cubicBezTo>
                  <a:cubicBezTo>
                    <a:pt x="18237" y="15664"/>
                    <a:pt x="18705" y="15722"/>
                    <a:pt x="19149" y="15722"/>
                  </a:cubicBezTo>
                  <a:cubicBezTo>
                    <a:pt x="19311" y="15722"/>
                    <a:pt x="19471" y="15714"/>
                    <a:pt x="19624" y="15693"/>
                  </a:cubicBezTo>
                  <a:cubicBezTo>
                    <a:pt x="20065" y="15616"/>
                    <a:pt x="20505" y="15583"/>
                    <a:pt x="20938" y="15583"/>
                  </a:cubicBezTo>
                  <a:cubicBezTo>
                    <a:pt x="21640" y="15583"/>
                    <a:pt x="22323" y="15669"/>
                    <a:pt x="22958" y="15793"/>
                  </a:cubicBezTo>
                  <a:cubicBezTo>
                    <a:pt x="23321" y="15843"/>
                    <a:pt x="23716" y="15843"/>
                    <a:pt x="24098" y="15843"/>
                  </a:cubicBezTo>
                  <a:cubicBezTo>
                    <a:pt x="24480" y="15843"/>
                    <a:pt x="24850" y="15843"/>
                    <a:pt x="25163" y="15893"/>
                  </a:cubicBezTo>
                  <a:cubicBezTo>
                    <a:pt x="25990" y="15893"/>
                    <a:pt x="26943" y="15592"/>
                    <a:pt x="27770" y="15592"/>
                  </a:cubicBezTo>
                  <a:cubicBezTo>
                    <a:pt x="28300" y="15592"/>
                    <a:pt x="28870" y="15658"/>
                    <a:pt x="29417" y="15658"/>
                  </a:cubicBezTo>
                  <a:cubicBezTo>
                    <a:pt x="29826" y="15658"/>
                    <a:pt x="30222" y="15621"/>
                    <a:pt x="30577" y="15492"/>
                  </a:cubicBezTo>
                  <a:cubicBezTo>
                    <a:pt x="32055" y="14866"/>
                    <a:pt x="32682" y="13487"/>
                    <a:pt x="32882" y="12033"/>
                  </a:cubicBezTo>
                  <a:cubicBezTo>
                    <a:pt x="33083" y="10354"/>
                    <a:pt x="33309" y="8700"/>
                    <a:pt x="33083" y="7021"/>
                  </a:cubicBezTo>
                  <a:cubicBezTo>
                    <a:pt x="32983" y="5768"/>
                    <a:pt x="33083" y="4414"/>
                    <a:pt x="33083" y="3261"/>
                  </a:cubicBezTo>
                  <a:cubicBezTo>
                    <a:pt x="33409" y="2334"/>
                    <a:pt x="32782" y="1708"/>
                    <a:pt x="32256" y="1281"/>
                  </a:cubicBezTo>
                  <a:cubicBezTo>
                    <a:pt x="31429" y="555"/>
                    <a:pt x="30276" y="129"/>
                    <a:pt x="29223" y="129"/>
                  </a:cubicBezTo>
                  <a:lnTo>
                    <a:pt x="23183" y="129"/>
                  </a:lnTo>
                  <a:cubicBezTo>
                    <a:pt x="20757" y="129"/>
                    <a:pt x="18395" y="0"/>
                    <a:pt x="15995" y="0"/>
                  </a:cubicBezTo>
                  <a:close/>
                </a:path>
              </a:pathLst>
            </a:custGeom>
            <a:solidFill>
              <a:srgbClr val="7B1E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4" name="Google Shape;343;p20"/>
            <p:cNvSpPr/>
            <p:nvPr/>
          </p:nvSpPr>
          <p:spPr>
            <a:xfrm flipH="1">
              <a:off x="587971" y="1391562"/>
              <a:ext cx="1381281" cy="423935"/>
            </a:xfrm>
            <a:custGeom>
              <a:avLst/>
              <a:gdLst/>
              <a:ahLst/>
              <a:cxnLst/>
              <a:rect l="l" t="t" r="r" b="b"/>
              <a:pathLst>
                <a:path w="28885" h="17419" extrusionOk="0">
                  <a:moveTo>
                    <a:pt x="0" y="0"/>
                  </a:moveTo>
                  <a:lnTo>
                    <a:pt x="0" y="17419"/>
                  </a:lnTo>
                  <a:lnTo>
                    <a:pt x="28885" y="17419"/>
                  </a:lnTo>
                  <a:lnTo>
                    <a:pt x="2888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2400" dirty="0" smtClean="0">
                  <a:solidFill>
                    <a:schemeClr val="lt1"/>
                  </a:solidFill>
                  <a:latin typeface="+mn-lt"/>
                  <a:sym typeface="Fira Sans Extra Condensed Medium"/>
                </a:rPr>
                <a:t>greeting</a:t>
              </a:r>
              <a:r>
                <a:rPr lang="en" sz="2400" dirty="0" smtClean="0">
                  <a:solidFill>
                    <a:schemeClr val="lt1"/>
                  </a:solidFill>
                  <a:latin typeface="+mn-lt"/>
                  <a:sym typeface="Fira Sans Extra Condensed Medium"/>
                </a:rPr>
                <a:t>.js</a:t>
              </a:r>
              <a:endParaRPr sz="1800" dirty="0">
                <a:solidFill>
                  <a:schemeClr val="lt1"/>
                </a:solidFill>
                <a:latin typeface="+mn-lt"/>
              </a:endParaRPr>
            </a:p>
          </p:txBody>
        </p:sp>
      </p:grpSp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68" y="1017002"/>
            <a:ext cx="3322652" cy="316725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8700" y="581072"/>
            <a:ext cx="3054205" cy="4097104"/>
          </a:xfrm>
          <a:prstGeom prst="rect">
            <a:avLst/>
          </a:prstGeom>
        </p:spPr>
      </p:pic>
      <p:cxnSp>
        <p:nvCxnSpPr>
          <p:cNvPr id="33" name="Google Shape;439;p21"/>
          <p:cNvCxnSpPr/>
          <p:nvPr/>
        </p:nvCxnSpPr>
        <p:spPr>
          <a:xfrm>
            <a:off x="2534714" y="2153594"/>
            <a:ext cx="429900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Google Shape;1722;p33"/>
          <p:cNvSpPr/>
          <p:nvPr/>
        </p:nvSpPr>
        <p:spPr>
          <a:xfrm flipH="1">
            <a:off x="2964614" y="1918719"/>
            <a:ext cx="1874086" cy="455284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latin typeface="+mn-lt"/>
              </a:rPr>
              <a:t>localStorge</a:t>
            </a:r>
            <a:r>
              <a:rPr lang="en-US" sz="1200" dirty="0" smtClean="0">
                <a:latin typeface="+mn-lt"/>
              </a:rPr>
              <a:t> </a:t>
            </a:r>
            <a:r>
              <a:rPr lang="ko-KR" altLang="en-US" sz="1200" dirty="0" smtClean="0">
                <a:latin typeface="+mn-lt"/>
              </a:rPr>
              <a:t>에 사용자 이름을 저장하는 함수</a:t>
            </a:r>
            <a:endParaRPr sz="1200" dirty="0">
              <a:latin typeface="+mn-lt"/>
            </a:endParaRPr>
          </a:p>
        </p:txBody>
      </p:sp>
      <p:cxnSp>
        <p:nvCxnSpPr>
          <p:cNvPr id="35" name="Google Shape;439;p21"/>
          <p:cNvCxnSpPr/>
          <p:nvPr/>
        </p:nvCxnSpPr>
        <p:spPr>
          <a:xfrm>
            <a:off x="2534714" y="2921995"/>
            <a:ext cx="429900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1722;p33"/>
          <p:cNvSpPr/>
          <p:nvPr/>
        </p:nvSpPr>
        <p:spPr>
          <a:xfrm flipH="1">
            <a:off x="2964614" y="2548615"/>
            <a:ext cx="1874086" cy="74676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n-lt"/>
              </a:rPr>
              <a:t>입력된 사용자 이름을 </a:t>
            </a:r>
            <a:r>
              <a:rPr lang="en-US" altLang="ko-KR" sz="1200" dirty="0" err="1" smtClean="0">
                <a:latin typeface="+mn-lt"/>
              </a:rPr>
              <a:t>localStroge</a:t>
            </a:r>
            <a:r>
              <a:rPr lang="ko-KR" altLang="en-US" sz="1200" dirty="0" smtClean="0">
                <a:latin typeface="+mn-lt"/>
              </a:rPr>
              <a:t>에 저장하는 함수</a:t>
            </a:r>
            <a:endParaRPr sz="1200" dirty="0">
              <a:latin typeface="+mn-lt"/>
            </a:endParaRPr>
          </a:p>
        </p:txBody>
      </p:sp>
      <p:sp>
        <p:nvSpPr>
          <p:cNvPr id="38" name="Google Shape;1722;p33"/>
          <p:cNvSpPr/>
          <p:nvPr/>
        </p:nvSpPr>
        <p:spPr>
          <a:xfrm flipH="1">
            <a:off x="2964614" y="3429969"/>
            <a:ext cx="1874086" cy="421211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n-lt"/>
              </a:rPr>
              <a:t>입력 폼을 나타내는 함수</a:t>
            </a:r>
            <a:endParaRPr sz="1200" dirty="0">
              <a:latin typeface="+mn-lt"/>
            </a:endParaRPr>
          </a:p>
        </p:txBody>
      </p:sp>
      <p:cxnSp>
        <p:nvCxnSpPr>
          <p:cNvPr id="39" name="Google Shape;439;p21"/>
          <p:cNvCxnSpPr/>
          <p:nvPr/>
        </p:nvCxnSpPr>
        <p:spPr>
          <a:xfrm>
            <a:off x="2534714" y="3640574"/>
            <a:ext cx="429900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39;p21"/>
          <p:cNvCxnSpPr/>
          <p:nvPr/>
        </p:nvCxnSpPr>
        <p:spPr>
          <a:xfrm>
            <a:off x="6763814" y="1396657"/>
            <a:ext cx="429900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1722;p33"/>
          <p:cNvSpPr/>
          <p:nvPr/>
        </p:nvSpPr>
        <p:spPr>
          <a:xfrm flipH="1">
            <a:off x="7193714" y="1017002"/>
            <a:ext cx="1874086" cy="720358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n-lt"/>
              </a:rPr>
              <a:t>입력 폼을 지우고</a:t>
            </a:r>
            <a:r>
              <a:rPr lang="en-US" altLang="ko-KR" sz="1200" dirty="0" smtClean="0">
                <a:latin typeface="+mn-lt"/>
              </a:rPr>
              <a:t>, </a:t>
            </a:r>
            <a:r>
              <a:rPr lang="ko-KR" altLang="en-US" sz="1200" dirty="0" smtClean="0">
                <a:latin typeface="+mn-lt"/>
              </a:rPr>
              <a:t>사용자 이름을 출력하는 함수</a:t>
            </a:r>
            <a:endParaRPr sz="1200" dirty="0">
              <a:latin typeface="+mn-lt"/>
            </a:endParaRPr>
          </a:p>
        </p:txBody>
      </p:sp>
      <p:cxnSp>
        <p:nvCxnSpPr>
          <p:cNvPr id="42" name="Google Shape;439;p21"/>
          <p:cNvCxnSpPr/>
          <p:nvPr/>
        </p:nvCxnSpPr>
        <p:spPr>
          <a:xfrm>
            <a:off x="6827520" y="3368040"/>
            <a:ext cx="366194" cy="34290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1722;p33"/>
          <p:cNvSpPr/>
          <p:nvPr/>
        </p:nvSpPr>
        <p:spPr>
          <a:xfrm flipH="1">
            <a:off x="6763814" y="3640574"/>
            <a:ext cx="2380186" cy="128956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latin typeface="+mn-lt"/>
              </a:rPr>
              <a:t>localStorge</a:t>
            </a:r>
            <a:r>
              <a:rPr lang="ko-KR" altLang="en-US" sz="1200" dirty="0" smtClean="0">
                <a:latin typeface="+mn-lt"/>
              </a:rPr>
              <a:t>에 저장되어있는 사용자 이름이 없을 시 입력 폼을 나타내 입력을 받고</a:t>
            </a:r>
            <a:r>
              <a:rPr lang="en-US" altLang="ko-KR" sz="1200" dirty="0" smtClean="0">
                <a:latin typeface="+mn-lt"/>
              </a:rPr>
              <a:t>, </a:t>
            </a:r>
            <a:r>
              <a:rPr lang="ko-KR" altLang="en-US" sz="1200" dirty="0" smtClean="0">
                <a:latin typeface="+mn-lt"/>
              </a:rPr>
              <a:t>저장된 값이 있을 시 사용자 이름을 출력함</a:t>
            </a:r>
            <a:endParaRPr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34397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340;p20"/>
          <p:cNvGrpSpPr/>
          <p:nvPr/>
        </p:nvGrpSpPr>
        <p:grpSpPr>
          <a:xfrm>
            <a:off x="716280" y="264977"/>
            <a:ext cx="1866779" cy="589787"/>
            <a:chOff x="571030" y="1314631"/>
            <a:chExt cx="1415162" cy="615289"/>
          </a:xfrm>
        </p:grpSpPr>
        <p:sp>
          <p:nvSpPr>
            <p:cNvPr id="22" name="Google Shape;341;p20"/>
            <p:cNvSpPr/>
            <p:nvPr/>
          </p:nvSpPr>
          <p:spPr>
            <a:xfrm>
              <a:off x="571030" y="1314631"/>
              <a:ext cx="1415162" cy="615289"/>
            </a:xfrm>
            <a:custGeom>
              <a:avLst/>
              <a:gdLst/>
              <a:ahLst/>
              <a:cxnLst/>
              <a:rect l="l" t="t" r="r" b="b"/>
              <a:pathLst>
                <a:path w="35615" h="18530" extrusionOk="0">
                  <a:moveTo>
                    <a:pt x="17148" y="1170"/>
                  </a:moveTo>
                  <a:cubicBezTo>
                    <a:pt x="19548" y="1170"/>
                    <a:pt x="21910" y="1299"/>
                    <a:pt x="24336" y="1299"/>
                  </a:cubicBezTo>
                  <a:lnTo>
                    <a:pt x="30376" y="1299"/>
                  </a:lnTo>
                  <a:cubicBezTo>
                    <a:pt x="31429" y="1299"/>
                    <a:pt x="32582" y="1725"/>
                    <a:pt x="33409" y="2451"/>
                  </a:cubicBezTo>
                  <a:cubicBezTo>
                    <a:pt x="33935" y="2878"/>
                    <a:pt x="34562" y="3504"/>
                    <a:pt x="34236" y="4431"/>
                  </a:cubicBezTo>
                  <a:cubicBezTo>
                    <a:pt x="34236" y="5584"/>
                    <a:pt x="34136" y="6938"/>
                    <a:pt x="34236" y="8191"/>
                  </a:cubicBezTo>
                  <a:cubicBezTo>
                    <a:pt x="34462" y="9870"/>
                    <a:pt x="34236" y="11524"/>
                    <a:pt x="34035" y="13203"/>
                  </a:cubicBezTo>
                  <a:cubicBezTo>
                    <a:pt x="33835" y="14657"/>
                    <a:pt x="33208" y="16036"/>
                    <a:pt x="31730" y="16662"/>
                  </a:cubicBezTo>
                  <a:cubicBezTo>
                    <a:pt x="31375" y="16791"/>
                    <a:pt x="30979" y="16828"/>
                    <a:pt x="30570" y="16828"/>
                  </a:cubicBezTo>
                  <a:cubicBezTo>
                    <a:pt x="30023" y="16828"/>
                    <a:pt x="29453" y="16762"/>
                    <a:pt x="28923" y="16762"/>
                  </a:cubicBezTo>
                  <a:cubicBezTo>
                    <a:pt x="28096" y="16762"/>
                    <a:pt x="27143" y="17063"/>
                    <a:pt x="26316" y="17063"/>
                  </a:cubicBezTo>
                  <a:cubicBezTo>
                    <a:pt x="26003" y="17013"/>
                    <a:pt x="25633" y="17013"/>
                    <a:pt x="25251" y="17013"/>
                  </a:cubicBezTo>
                  <a:cubicBezTo>
                    <a:pt x="24869" y="17013"/>
                    <a:pt x="24474" y="17013"/>
                    <a:pt x="24111" y="16963"/>
                  </a:cubicBezTo>
                  <a:cubicBezTo>
                    <a:pt x="23476" y="16839"/>
                    <a:pt x="22793" y="16753"/>
                    <a:pt x="22091" y="16753"/>
                  </a:cubicBezTo>
                  <a:cubicBezTo>
                    <a:pt x="21658" y="16753"/>
                    <a:pt x="21218" y="16786"/>
                    <a:pt x="20777" y="16863"/>
                  </a:cubicBezTo>
                  <a:cubicBezTo>
                    <a:pt x="20624" y="16884"/>
                    <a:pt x="20464" y="16892"/>
                    <a:pt x="20302" y="16892"/>
                  </a:cubicBezTo>
                  <a:cubicBezTo>
                    <a:pt x="19858" y="16892"/>
                    <a:pt x="19390" y="16834"/>
                    <a:pt x="18947" y="16834"/>
                  </a:cubicBezTo>
                  <a:cubicBezTo>
                    <a:pt x="18784" y="16834"/>
                    <a:pt x="18625" y="16841"/>
                    <a:pt x="18471" y="16863"/>
                  </a:cubicBezTo>
                  <a:cubicBezTo>
                    <a:pt x="17444" y="16863"/>
                    <a:pt x="16491" y="16963"/>
                    <a:pt x="15439" y="17063"/>
                  </a:cubicBezTo>
                  <a:cubicBezTo>
                    <a:pt x="15075" y="17113"/>
                    <a:pt x="14712" y="17138"/>
                    <a:pt x="14336" y="17138"/>
                  </a:cubicBezTo>
                  <a:cubicBezTo>
                    <a:pt x="13960" y="17138"/>
                    <a:pt x="13572" y="17113"/>
                    <a:pt x="13158" y="17063"/>
                  </a:cubicBezTo>
                  <a:cubicBezTo>
                    <a:pt x="12959" y="17044"/>
                    <a:pt x="12757" y="17036"/>
                    <a:pt x="12552" y="17036"/>
                  </a:cubicBezTo>
                  <a:cubicBezTo>
                    <a:pt x="11674" y="17036"/>
                    <a:pt x="10758" y="17187"/>
                    <a:pt x="9925" y="17289"/>
                  </a:cubicBezTo>
                  <a:cubicBezTo>
                    <a:pt x="9357" y="17289"/>
                    <a:pt x="8755" y="17233"/>
                    <a:pt x="8165" y="17233"/>
                  </a:cubicBezTo>
                  <a:cubicBezTo>
                    <a:pt x="7870" y="17233"/>
                    <a:pt x="7577" y="17247"/>
                    <a:pt x="7293" y="17289"/>
                  </a:cubicBezTo>
                  <a:cubicBezTo>
                    <a:pt x="7206" y="17306"/>
                    <a:pt x="7117" y="17314"/>
                    <a:pt x="7027" y="17314"/>
                  </a:cubicBezTo>
                  <a:cubicBezTo>
                    <a:pt x="6605" y="17314"/>
                    <a:pt x="6156" y="17146"/>
                    <a:pt x="5639" y="17063"/>
                  </a:cubicBezTo>
                  <a:cubicBezTo>
                    <a:pt x="4912" y="17063"/>
                    <a:pt x="4060" y="16863"/>
                    <a:pt x="3334" y="16336"/>
                  </a:cubicBezTo>
                  <a:cubicBezTo>
                    <a:pt x="1654" y="15183"/>
                    <a:pt x="1780" y="13529"/>
                    <a:pt x="1554" y="11850"/>
                  </a:cubicBezTo>
                  <a:cubicBezTo>
                    <a:pt x="1454" y="9970"/>
                    <a:pt x="1153" y="8091"/>
                    <a:pt x="1554" y="6211"/>
                  </a:cubicBezTo>
                  <a:cubicBezTo>
                    <a:pt x="1654" y="5259"/>
                    <a:pt x="1654" y="4331"/>
                    <a:pt x="2281" y="3504"/>
                  </a:cubicBezTo>
                  <a:cubicBezTo>
                    <a:pt x="2807" y="2878"/>
                    <a:pt x="3434" y="2652"/>
                    <a:pt x="4060" y="2251"/>
                  </a:cubicBezTo>
                  <a:cubicBezTo>
                    <a:pt x="4687" y="1925"/>
                    <a:pt x="5539" y="2025"/>
                    <a:pt x="6040" y="1624"/>
                  </a:cubicBezTo>
                  <a:cubicBezTo>
                    <a:pt x="6201" y="1535"/>
                    <a:pt x="6516" y="1458"/>
                    <a:pt x="6829" y="1458"/>
                  </a:cubicBezTo>
                  <a:cubicBezTo>
                    <a:pt x="6954" y="1458"/>
                    <a:pt x="7079" y="1470"/>
                    <a:pt x="7193" y="1499"/>
                  </a:cubicBezTo>
                  <a:cubicBezTo>
                    <a:pt x="7411" y="1537"/>
                    <a:pt x="7630" y="1552"/>
                    <a:pt x="7851" y="1552"/>
                  </a:cubicBezTo>
                  <a:cubicBezTo>
                    <a:pt x="8368" y="1552"/>
                    <a:pt x="8889" y="1469"/>
                    <a:pt x="9399" y="1399"/>
                  </a:cubicBezTo>
                  <a:cubicBezTo>
                    <a:pt x="11379" y="1299"/>
                    <a:pt x="13359" y="1299"/>
                    <a:pt x="15339" y="1198"/>
                  </a:cubicBezTo>
                  <a:cubicBezTo>
                    <a:pt x="15945" y="1178"/>
                    <a:pt x="16548" y="1170"/>
                    <a:pt x="17148" y="1170"/>
                  </a:cubicBezTo>
                  <a:close/>
                  <a:moveTo>
                    <a:pt x="18404" y="1"/>
                  </a:moveTo>
                  <a:cubicBezTo>
                    <a:pt x="18076" y="1"/>
                    <a:pt x="17753" y="12"/>
                    <a:pt x="17444" y="45"/>
                  </a:cubicBezTo>
                  <a:cubicBezTo>
                    <a:pt x="15765" y="146"/>
                    <a:pt x="14085" y="146"/>
                    <a:pt x="12306" y="146"/>
                  </a:cubicBezTo>
                  <a:cubicBezTo>
                    <a:pt x="10652" y="246"/>
                    <a:pt x="8872" y="371"/>
                    <a:pt x="7193" y="472"/>
                  </a:cubicBezTo>
                  <a:cubicBezTo>
                    <a:pt x="5539" y="472"/>
                    <a:pt x="3960" y="772"/>
                    <a:pt x="2406" y="1499"/>
                  </a:cubicBezTo>
                  <a:cubicBezTo>
                    <a:pt x="1654" y="1825"/>
                    <a:pt x="1253" y="2451"/>
                    <a:pt x="927" y="3178"/>
                  </a:cubicBezTo>
                  <a:cubicBezTo>
                    <a:pt x="627" y="3805"/>
                    <a:pt x="827" y="4431"/>
                    <a:pt x="627" y="4958"/>
                  </a:cubicBezTo>
                  <a:cubicBezTo>
                    <a:pt x="0" y="6010"/>
                    <a:pt x="301" y="7038"/>
                    <a:pt x="301" y="8091"/>
                  </a:cubicBezTo>
                  <a:cubicBezTo>
                    <a:pt x="201" y="8717"/>
                    <a:pt x="201" y="9444"/>
                    <a:pt x="301" y="10171"/>
                  </a:cubicBezTo>
                  <a:cubicBezTo>
                    <a:pt x="526" y="10898"/>
                    <a:pt x="401" y="11750"/>
                    <a:pt x="526" y="12577"/>
                  </a:cubicBezTo>
                  <a:cubicBezTo>
                    <a:pt x="526" y="13304"/>
                    <a:pt x="727" y="13930"/>
                    <a:pt x="827" y="14457"/>
                  </a:cubicBezTo>
                  <a:cubicBezTo>
                    <a:pt x="727" y="15083"/>
                    <a:pt x="1253" y="15284"/>
                    <a:pt x="1354" y="15710"/>
                  </a:cubicBezTo>
                  <a:cubicBezTo>
                    <a:pt x="2080" y="17389"/>
                    <a:pt x="3434" y="18015"/>
                    <a:pt x="5013" y="18316"/>
                  </a:cubicBezTo>
                  <a:cubicBezTo>
                    <a:pt x="5754" y="18476"/>
                    <a:pt x="6496" y="18530"/>
                    <a:pt x="7232" y="18530"/>
                  </a:cubicBezTo>
                  <a:cubicBezTo>
                    <a:pt x="8462" y="18530"/>
                    <a:pt x="9677" y="18379"/>
                    <a:pt x="10852" y="18316"/>
                  </a:cubicBezTo>
                  <a:cubicBezTo>
                    <a:pt x="12306" y="18316"/>
                    <a:pt x="13785" y="18216"/>
                    <a:pt x="15238" y="18216"/>
                  </a:cubicBezTo>
                  <a:cubicBezTo>
                    <a:pt x="16065" y="18116"/>
                    <a:pt x="17018" y="18015"/>
                    <a:pt x="17845" y="17915"/>
                  </a:cubicBezTo>
                  <a:cubicBezTo>
                    <a:pt x="18471" y="17915"/>
                    <a:pt x="19098" y="18015"/>
                    <a:pt x="19825" y="18015"/>
                  </a:cubicBezTo>
                  <a:cubicBezTo>
                    <a:pt x="20944" y="18015"/>
                    <a:pt x="22064" y="17971"/>
                    <a:pt x="23176" y="17971"/>
                  </a:cubicBezTo>
                  <a:cubicBezTo>
                    <a:pt x="23732" y="17971"/>
                    <a:pt x="24286" y="17982"/>
                    <a:pt x="24837" y="18015"/>
                  </a:cubicBezTo>
                  <a:cubicBezTo>
                    <a:pt x="25464" y="18066"/>
                    <a:pt x="26091" y="18091"/>
                    <a:pt x="26717" y="18091"/>
                  </a:cubicBezTo>
                  <a:cubicBezTo>
                    <a:pt x="27344" y="18091"/>
                    <a:pt x="27970" y="18066"/>
                    <a:pt x="28597" y="18015"/>
                  </a:cubicBezTo>
                  <a:cubicBezTo>
                    <a:pt x="29850" y="18015"/>
                    <a:pt x="31103" y="17690"/>
                    <a:pt x="32356" y="17489"/>
                  </a:cubicBezTo>
                  <a:cubicBezTo>
                    <a:pt x="33409" y="17389"/>
                    <a:pt x="34662" y="16036"/>
                    <a:pt x="34988" y="15183"/>
                  </a:cubicBezTo>
                  <a:cubicBezTo>
                    <a:pt x="35188" y="14256"/>
                    <a:pt x="35088" y="13404"/>
                    <a:pt x="35188" y="12477"/>
                  </a:cubicBezTo>
                  <a:cubicBezTo>
                    <a:pt x="35389" y="11223"/>
                    <a:pt x="35614" y="10071"/>
                    <a:pt x="35489" y="8817"/>
                  </a:cubicBezTo>
                  <a:cubicBezTo>
                    <a:pt x="35489" y="7665"/>
                    <a:pt x="35289" y="6411"/>
                    <a:pt x="35389" y="5259"/>
                  </a:cubicBezTo>
                  <a:cubicBezTo>
                    <a:pt x="35614" y="2978"/>
                    <a:pt x="34136" y="1299"/>
                    <a:pt x="32482" y="772"/>
                  </a:cubicBezTo>
                  <a:cubicBezTo>
                    <a:pt x="31429" y="472"/>
                    <a:pt x="30276" y="371"/>
                    <a:pt x="29223" y="246"/>
                  </a:cubicBezTo>
                  <a:lnTo>
                    <a:pt x="23810" y="246"/>
                  </a:lnTo>
                  <a:cubicBezTo>
                    <a:pt x="22657" y="146"/>
                    <a:pt x="21504" y="45"/>
                    <a:pt x="20351" y="45"/>
                  </a:cubicBezTo>
                  <a:cubicBezTo>
                    <a:pt x="19733" y="45"/>
                    <a:pt x="19059" y="1"/>
                    <a:pt x="18404" y="1"/>
                  </a:cubicBezTo>
                  <a:close/>
                </a:path>
              </a:pathLst>
            </a:custGeom>
            <a:solidFill>
              <a:srgbClr val="222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3" name="Google Shape;342;p20"/>
            <p:cNvSpPr/>
            <p:nvPr/>
          </p:nvSpPr>
          <p:spPr>
            <a:xfrm>
              <a:off x="614858" y="1353482"/>
              <a:ext cx="1327507" cy="536062"/>
            </a:xfrm>
            <a:custGeom>
              <a:avLst/>
              <a:gdLst/>
              <a:ahLst/>
              <a:cxnLst/>
              <a:rect l="l" t="t" r="r" b="b"/>
              <a:pathLst>
                <a:path w="33409" h="16144" extrusionOk="0">
                  <a:moveTo>
                    <a:pt x="15995" y="0"/>
                  </a:moveTo>
                  <a:cubicBezTo>
                    <a:pt x="15395" y="0"/>
                    <a:pt x="14792" y="8"/>
                    <a:pt x="14186" y="28"/>
                  </a:cubicBezTo>
                  <a:cubicBezTo>
                    <a:pt x="12206" y="129"/>
                    <a:pt x="10226" y="129"/>
                    <a:pt x="8246" y="229"/>
                  </a:cubicBezTo>
                  <a:cubicBezTo>
                    <a:pt x="7736" y="299"/>
                    <a:pt x="7215" y="382"/>
                    <a:pt x="6698" y="382"/>
                  </a:cubicBezTo>
                  <a:cubicBezTo>
                    <a:pt x="6477" y="382"/>
                    <a:pt x="6258" y="367"/>
                    <a:pt x="6040" y="329"/>
                  </a:cubicBezTo>
                  <a:cubicBezTo>
                    <a:pt x="5926" y="300"/>
                    <a:pt x="5801" y="288"/>
                    <a:pt x="5676" y="288"/>
                  </a:cubicBezTo>
                  <a:cubicBezTo>
                    <a:pt x="5363" y="288"/>
                    <a:pt x="5048" y="365"/>
                    <a:pt x="4887" y="454"/>
                  </a:cubicBezTo>
                  <a:cubicBezTo>
                    <a:pt x="4386" y="855"/>
                    <a:pt x="3534" y="755"/>
                    <a:pt x="2907" y="1081"/>
                  </a:cubicBezTo>
                  <a:cubicBezTo>
                    <a:pt x="2281" y="1482"/>
                    <a:pt x="1654" y="1708"/>
                    <a:pt x="1128" y="2334"/>
                  </a:cubicBezTo>
                  <a:cubicBezTo>
                    <a:pt x="501" y="3161"/>
                    <a:pt x="501" y="4089"/>
                    <a:pt x="401" y="5041"/>
                  </a:cubicBezTo>
                  <a:cubicBezTo>
                    <a:pt x="0" y="6921"/>
                    <a:pt x="301" y="8800"/>
                    <a:pt x="401" y="10680"/>
                  </a:cubicBezTo>
                  <a:cubicBezTo>
                    <a:pt x="627" y="12359"/>
                    <a:pt x="501" y="14013"/>
                    <a:pt x="2181" y="15166"/>
                  </a:cubicBezTo>
                  <a:cubicBezTo>
                    <a:pt x="2907" y="15693"/>
                    <a:pt x="3759" y="15893"/>
                    <a:pt x="4486" y="15893"/>
                  </a:cubicBezTo>
                  <a:cubicBezTo>
                    <a:pt x="5003" y="15976"/>
                    <a:pt x="5452" y="16144"/>
                    <a:pt x="5874" y="16144"/>
                  </a:cubicBezTo>
                  <a:cubicBezTo>
                    <a:pt x="5964" y="16144"/>
                    <a:pt x="6053" y="16136"/>
                    <a:pt x="6140" y="16119"/>
                  </a:cubicBezTo>
                  <a:cubicBezTo>
                    <a:pt x="6424" y="16077"/>
                    <a:pt x="6717" y="16063"/>
                    <a:pt x="7012" y="16063"/>
                  </a:cubicBezTo>
                  <a:cubicBezTo>
                    <a:pt x="7602" y="16063"/>
                    <a:pt x="8204" y="16119"/>
                    <a:pt x="8772" y="16119"/>
                  </a:cubicBezTo>
                  <a:cubicBezTo>
                    <a:pt x="9605" y="16017"/>
                    <a:pt x="10521" y="15866"/>
                    <a:pt x="11399" y="15866"/>
                  </a:cubicBezTo>
                  <a:cubicBezTo>
                    <a:pt x="11604" y="15866"/>
                    <a:pt x="11806" y="15874"/>
                    <a:pt x="12005" y="15893"/>
                  </a:cubicBezTo>
                  <a:cubicBezTo>
                    <a:pt x="12419" y="15943"/>
                    <a:pt x="12807" y="15968"/>
                    <a:pt x="13183" y="15968"/>
                  </a:cubicBezTo>
                  <a:cubicBezTo>
                    <a:pt x="13559" y="15968"/>
                    <a:pt x="13922" y="15943"/>
                    <a:pt x="14286" y="15893"/>
                  </a:cubicBezTo>
                  <a:cubicBezTo>
                    <a:pt x="15338" y="15793"/>
                    <a:pt x="16291" y="15693"/>
                    <a:pt x="17318" y="15693"/>
                  </a:cubicBezTo>
                  <a:cubicBezTo>
                    <a:pt x="17472" y="15671"/>
                    <a:pt x="17631" y="15664"/>
                    <a:pt x="17794" y="15664"/>
                  </a:cubicBezTo>
                  <a:cubicBezTo>
                    <a:pt x="18237" y="15664"/>
                    <a:pt x="18705" y="15722"/>
                    <a:pt x="19149" y="15722"/>
                  </a:cubicBezTo>
                  <a:cubicBezTo>
                    <a:pt x="19311" y="15722"/>
                    <a:pt x="19471" y="15714"/>
                    <a:pt x="19624" y="15693"/>
                  </a:cubicBezTo>
                  <a:cubicBezTo>
                    <a:pt x="20065" y="15616"/>
                    <a:pt x="20505" y="15583"/>
                    <a:pt x="20938" y="15583"/>
                  </a:cubicBezTo>
                  <a:cubicBezTo>
                    <a:pt x="21640" y="15583"/>
                    <a:pt x="22323" y="15669"/>
                    <a:pt x="22958" y="15793"/>
                  </a:cubicBezTo>
                  <a:cubicBezTo>
                    <a:pt x="23321" y="15843"/>
                    <a:pt x="23716" y="15843"/>
                    <a:pt x="24098" y="15843"/>
                  </a:cubicBezTo>
                  <a:cubicBezTo>
                    <a:pt x="24480" y="15843"/>
                    <a:pt x="24850" y="15843"/>
                    <a:pt x="25163" y="15893"/>
                  </a:cubicBezTo>
                  <a:cubicBezTo>
                    <a:pt x="25990" y="15893"/>
                    <a:pt x="26943" y="15592"/>
                    <a:pt x="27770" y="15592"/>
                  </a:cubicBezTo>
                  <a:cubicBezTo>
                    <a:pt x="28300" y="15592"/>
                    <a:pt x="28870" y="15658"/>
                    <a:pt x="29417" y="15658"/>
                  </a:cubicBezTo>
                  <a:cubicBezTo>
                    <a:pt x="29826" y="15658"/>
                    <a:pt x="30222" y="15621"/>
                    <a:pt x="30577" y="15492"/>
                  </a:cubicBezTo>
                  <a:cubicBezTo>
                    <a:pt x="32055" y="14866"/>
                    <a:pt x="32682" y="13487"/>
                    <a:pt x="32882" y="12033"/>
                  </a:cubicBezTo>
                  <a:cubicBezTo>
                    <a:pt x="33083" y="10354"/>
                    <a:pt x="33309" y="8700"/>
                    <a:pt x="33083" y="7021"/>
                  </a:cubicBezTo>
                  <a:cubicBezTo>
                    <a:pt x="32983" y="5768"/>
                    <a:pt x="33083" y="4414"/>
                    <a:pt x="33083" y="3261"/>
                  </a:cubicBezTo>
                  <a:cubicBezTo>
                    <a:pt x="33409" y="2334"/>
                    <a:pt x="32782" y="1708"/>
                    <a:pt x="32256" y="1281"/>
                  </a:cubicBezTo>
                  <a:cubicBezTo>
                    <a:pt x="31429" y="555"/>
                    <a:pt x="30276" y="129"/>
                    <a:pt x="29223" y="129"/>
                  </a:cubicBezTo>
                  <a:lnTo>
                    <a:pt x="23183" y="129"/>
                  </a:lnTo>
                  <a:cubicBezTo>
                    <a:pt x="20757" y="129"/>
                    <a:pt x="18395" y="0"/>
                    <a:pt x="15995" y="0"/>
                  </a:cubicBezTo>
                  <a:close/>
                </a:path>
              </a:pathLst>
            </a:custGeom>
            <a:solidFill>
              <a:srgbClr val="451E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4" name="Google Shape;343;p20"/>
            <p:cNvSpPr/>
            <p:nvPr/>
          </p:nvSpPr>
          <p:spPr>
            <a:xfrm flipH="1">
              <a:off x="587971" y="1389394"/>
              <a:ext cx="1381281" cy="423935"/>
            </a:xfrm>
            <a:custGeom>
              <a:avLst/>
              <a:gdLst/>
              <a:ahLst/>
              <a:cxnLst/>
              <a:rect l="l" t="t" r="r" b="b"/>
              <a:pathLst>
                <a:path w="28885" h="17419" extrusionOk="0">
                  <a:moveTo>
                    <a:pt x="0" y="0"/>
                  </a:moveTo>
                  <a:lnTo>
                    <a:pt x="0" y="17419"/>
                  </a:lnTo>
                  <a:lnTo>
                    <a:pt x="28885" y="17419"/>
                  </a:lnTo>
                  <a:lnTo>
                    <a:pt x="2888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2400" dirty="0" smtClean="0">
                  <a:solidFill>
                    <a:schemeClr val="lt1"/>
                  </a:solidFill>
                  <a:latin typeface="+mn-lt"/>
                  <a:sym typeface="Fira Sans Extra Condensed Medium"/>
                </a:rPr>
                <a:t>weather</a:t>
              </a:r>
              <a:r>
                <a:rPr lang="en" sz="2400" dirty="0" smtClean="0">
                  <a:solidFill>
                    <a:schemeClr val="lt1"/>
                  </a:solidFill>
                  <a:latin typeface="+mn-lt"/>
                  <a:sym typeface="Fira Sans Extra Condensed Medium"/>
                </a:rPr>
                <a:t>.js</a:t>
              </a:r>
              <a:endParaRPr sz="1800" dirty="0">
                <a:solidFill>
                  <a:schemeClr val="lt1"/>
                </a:solidFill>
                <a:latin typeface="+mn-lt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29" y="982979"/>
            <a:ext cx="4656650" cy="268734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389" y="743005"/>
            <a:ext cx="3333478" cy="3505987"/>
          </a:xfrm>
          <a:prstGeom prst="rect">
            <a:avLst/>
          </a:prstGeom>
        </p:spPr>
      </p:pic>
      <p:cxnSp>
        <p:nvCxnSpPr>
          <p:cNvPr id="27" name="Google Shape;439;p21"/>
          <p:cNvCxnSpPr>
            <a:endCxn id="28" idx="3"/>
          </p:cNvCxnSpPr>
          <p:nvPr/>
        </p:nvCxnSpPr>
        <p:spPr>
          <a:xfrm flipV="1">
            <a:off x="2148840" y="1751167"/>
            <a:ext cx="686234" cy="166159"/>
          </a:xfrm>
          <a:prstGeom prst="straightConnector1">
            <a:avLst/>
          </a:prstGeom>
          <a:noFill/>
          <a:ln w="19050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1722;p33"/>
          <p:cNvSpPr/>
          <p:nvPr/>
        </p:nvSpPr>
        <p:spPr>
          <a:xfrm flipH="1">
            <a:off x="2835074" y="1523525"/>
            <a:ext cx="1874086" cy="455284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latin typeface="+mn-lt"/>
              </a:rPr>
              <a:t>API</a:t>
            </a:r>
            <a:r>
              <a:rPr lang="ko-KR" altLang="en-US" sz="1200" dirty="0" smtClean="0">
                <a:latin typeface="+mn-lt"/>
              </a:rPr>
              <a:t>로 날씨정보를 불러오는 함수</a:t>
            </a:r>
            <a:endParaRPr sz="1200" dirty="0">
              <a:latin typeface="+mn-lt"/>
            </a:endParaRPr>
          </a:p>
        </p:txBody>
      </p:sp>
      <p:cxnSp>
        <p:nvCxnSpPr>
          <p:cNvPr id="29" name="Google Shape;439;p21"/>
          <p:cNvCxnSpPr>
            <a:endCxn id="30" idx="0"/>
          </p:cNvCxnSpPr>
          <p:nvPr/>
        </p:nvCxnSpPr>
        <p:spPr>
          <a:xfrm>
            <a:off x="1292457" y="3596640"/>
            <a:ext cx="0" cy="531370"/>
          </a:xfrm>
          <a:prstGeom prst="straightConnector1">
            <a:avLst/>
          </a:prstGeom>
          <a:noFill/>
          <a:ln w="19050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1722;p33"/>
          <p:cNvSpPr/>
          <p:nvPr/>
        </p:nvSpPr>
        <p:spPr>
          <a:xfrm flipH="1">
            <a:off x="24201" y="4128010"/>
            <a:ext cx="2536512" cy="62099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n-lt"/>
              </a:rPr>
              <a:t>위치정보객체를 </a:t>
            </a:r>
            <a:r>
              <a:rPr lang="ko-KR" altLang="en-US" sz="1200" dirty="0" smtClean="0">
                <a:latin typeface="+mn-lt"/>
              </a:rPr>
              <a:t>문자열형태의 </a:t>
            </a:r>
            <a:r>
              <a:rPr lang="en-US" altLang="ko-KR" sz="1200" dirty="0" smtClean="0">
                <a:latin typeface="+mn-lt"/>
              </a:rPr>
              <a:t>JSON </a:t>
            </a:r>
            <a:r>
              <a:rPr lang="ko-KR" altLang="en-US" sz="1200" dirty="0" smtClean="0">
                <a:latin typeface="+mn-lt"/>
              </a:rPr>
              <a:t>형식으로 </a:t>
            </a:r>
            <a:r>
              <a:rPr lang="en-US" altLang="ko-KR" sz="1200" dirty="0" err="1" smtClean="0">
                <a:latin typeface="+mn-lt"/>
              </a:rPr>
              <a:t>localStorage</a:t>
            </a:r>
            <a:r>
              <a:rPr lang="ko-KR" altLang="en-US" sz="1200" dirty="0" smtClean="0">
                <a:latin typeface="+mn-lt"/>
              </a:rPr>
              <a:t>에 저장하는 함수</a:t>
            </a:r>
            <a:endParaRPr sz="1200" dirty="0">
              <a:latin typeface="+mn-lt"/>
            </a:endParaRPr>
          </a:p>
        </p:txBody>
      </p:sp>
      <p:cxnSp>
        <p:nvCxnSpPr>
          <p:cNvPr id="44" name="Google Shape;439;p21"/>
          <p:cNvCxnSpPr>
            <a:endCxn id="45" idx="3"/>
          </p:cNvCxnSpPr>
          <p:nvPr/>
        </p:nvCxnSpPr>
        <p:spPr>
          <a:xfrm>
            <a:off x="6566004" y="1372711"/>
            <a:ext cx="434774" cy="97022"/>
          </a:xfrm>
          <a:prstGeom prst="straightConnector1">
            <a:avLst/>
          </a:prstGeom>
          <a:noFill/>
          <a:ln w="19050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Google Shape;1722;p33"/>
          <p:cNvSpPr/>
          <p:nvPr/>
        </p:nvSpPr>
        <p:spPr>
          <a:xfrm flipH="1">
            <a:off x="7000778" y="1150172"/>
            <a:ext cx="1874086" cy="639121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n-lt"/>
              </a:rPr>
              <a:t>위치 정보 제공에 동의 했을 시 위치 정보를 저장하는 함수</a:t>
            </a:r>
            <a:endParaRPr sz="1200" dirty="0">
              <a:latin typeface="+mn-lt"/>
            </a:endParaRPr>
          </a:p>
        </p:txBody>
      </p:sp>
      <p:cxnSp>
        <p:nvCxnSpPr>
          <p:cNvPr id="47" name="Google Shape;439;p21"/>
          <p:cNvCxnSpPr>
            <a:endCxn id="48" idx="3"/>
          </p:cNvCxnSpPr>
          <p:nvPr/>
        </p:nvCxnSpPr>
        <p:spPr>
          <a:xfrm>
            <a:off x="6802224" y="2011832"/>
            <a:ext cx="198554" cy="67141"/>
          </a:xfrm>
          <a:prstGeom prst="straightConnector1">
            <a:avLst/>
          </a:prstGeom>
          <a:noFill/>
          <a:ln w="19050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Google Shape;1722;p33"/>
          <p:cNvSpPr/>
          <p:nvPr/>
        </p:nvSpPr>
        <p:spPr>
          <a:xfrm flipH="1">
            <a:off x="7000778" y="1889312"/>
            <a:ext cx="2110306" cy="379322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n-lt"/>
              </a:rPr>
              <a:t>위치 </a:t>
            </a:r>
            <a:r>
              <a:rPr lang="ko-KR" altLang="en-US" sz="1200" smtClean="0">
                <a:latin typeface="+mn-lt"/>
              </a:rPr>
              <a:t>정보 제공을 </a:t>
            </a:r>
            <a:r>
              <a:rPr lang="ko-KR" altLang="en-US" sz="1200" dirty="0" smtClean="0">
                <a:latin typeface="+mn-lt"/>
              </a:rPr>
              <a:t>거절 했을 </a:t>
            </a:r>
            <a:r>
              <a:rPr lang="ko-KR" altLang="en-US" sz="1200" smtClean="0">
                <a:latin typeface="+mn-lt"/>
              </a:rPr>
              <a:t>시 실패 로그 작성</a:t>
            </a:r>
            <a:endParaRPr sz="1200" dirty="0">
              <a:latin typeface="+mn-lt"/>
            </a:endParaRPr>
          </a:p>
        </p:txBody>
      </p:sp>
      <p:cxnSp>
        <p:nvCxnSpPr>
          <p:cNvPr id="52" name="Google Shape;439;p21"/>
          <p:cNvCxnSpPr>
            <a:endCxn id="53" idx="3"/>
          </p:cNvCxnSpPr>
          <p:nvPr/>
        </p:nvCxnSpPr>
        <p:spPr>
          <a:xfrm>
            <a:off x="7041490" y="2557481"/>
            <a:ext cx="312244" cy="189661"/>
          </a:xfrm>
          <a:prstGeom prst="straightConnector1">
            <a:avLst/>
          </a:prstGeom>
          <a:noFill/>
          <a:ln w="19050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1722;p33"/>
          <p:cNvSpPr/>
          <p:nvPr/>
        </p:nvSpPr>
        <p:spPr>
          <a:xfrm flipH="1">
            <a:off x="7353734" y="2557481"/>
            <a:ext cx="1790266" cy="379322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n-lt"/>
              </a:rPr>
              <a:t>위치 정보 제공 동의 여부를 묻는 함수</a:t>
            </a:r>
            <a:endParaRPr sz="1200" dirty="0">
              <a:latin typeface="+mn-lt"/>
            </a:endParaRPr>
          </a:p>
        </p:txBody>
      </p:sp>
      <p:cxnSp>
        <p:nvCxnSpPr>
          <p:cNvPr id="57" name="Google Shape;439;p21"/>
          <p:cNvCxnSpPr>
            <a:endCxn id="58" idx="0"/>
          </p:cNvCxnSpPr>
          <p:nvPr/>
        </p:nvCxnSpPr>
        <p:spPr>
          <a:xfrm>
            <a:off x="6405984" y="3550472"/>
            <a:ext cx="488401" cy="606279"/>
          </a:xfrm>
          <a:prstGeom prst="straightConnector1">
            <a:avLst/>
          </a:prstGeom>
          <a:noFill/>
          <a:ln w="19050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1722;p33"/>
          <p:cNvSpPr/>
          <p:nvPr/>
        </p:nvSpPr>
        <p:spPr>
          <a:xfrm flipH="1">
            <a:off x="5326110" y="4156751"/>
            <a:ext cx="3136551" cy="761983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err="1" smtClean="0">
                <a:latin typeface="+mn-lt"/>
              </a:rPr>
              <a:t>localStorage</a:t>
            </a:r>
            <a:r>
              <a:rPr lang="ko-KR" altLang="en-US" sz="1200" dirty="0" smtClean="0">
                <a:latin typeface="+mn-lt"/>
              </a:rPr>
              <a:t>에 저장된 위치 정보가 없다면 위치 정보 제공 </a:t>
            </a:r>
            <a:r>
              <a:rPr lang="ko-KR" altLang="en-US" sz="1200" dirty="0" smtClean="0">
                <a:latin typeface="+mn-lt"/>
              </a:rPr>
              <a:t>동의를 묻고</a:t>
            </a:r>
            <a:r>
              <a:rPr lang="en-US" altLang="ko-KR" sz="1200" dirty="0" smtClean="0">
                <a:latin typeface="+mn-lt"/>
              </a:rPr>
              <a:t>, </a:t>
            </a:r>
            <a:r>
              <a:rPr lang="ko-KR" altLang="en-US" sz="1200" dirty="0" smtClean="0">
                <a:latin typeface="+mn-lt"/>
              </a:rPr>
              <a:t>저장된 정보가 있다면 해당하는 위치의 날씨정보를 나타내는 함수</a:t>
            </a:r>
            <a:endParaRPr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0144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59" y="1007313"/>
            <a:ext cx="3607630" cy="347965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5617" y="109236"/>
            <a:ext cx="2603415" cy="4896489"/>
          </a:xfrm>
          <a:prstGeom prst="rect">
            <a:avLst/>
          </a:prstGeom>
        </p:spPr>
      </p:pic>
      <p:grpSp>
        <p:nvGrpSpPr>
          <p:cNvPr id="21" name="Google Shape;340;p20"/>
          <p:cNvGrpSpPr/>
          <p:nvPr/>
        </p:nvGrpSpPr>
        <p:grpSpPr>
          <a:xfrm>
            <a:off x="716280" y="264977"/>
            <a:ext cx="1866779" cy="589787"/>
            <a:chOff x="571030" y="1314631"/>
            <a:chExt cx="1415162" cy="615289"/>
          </a:xfrm>
        </p:grpSpPr>
        <p:sp>
          <p:nvSpPr>
            <p:cNvPr id="22" name="Google Shape;341;p20"/>
            <p:cNvSpPr/>
            <p:nvPr/>
          </p:nvSpPr>
          <p:spPr>
            <a:xfrm>
              <a:off x="571030" y="1314631"/>
              <a:ext cx="1415162" cy="615289"/>
            </a:xfrm>
            <a:custGeom>
              <a:avLst/>
              <a:gdLst/>
              <a:ahLst/>
              <a:cxnLst/>
              <a:rect l="l" t="t" r="r" b="b"/>
              <a:pathLst>
                <a:path w="35615" h="18530" extrusionOk="0">
                  <a:moveTo>
                    <a:pt x="17148" y="1170"/>
                  </a:moveTo>
                  <a:cubicBezTo>
                    <a:pt x="19548" y="1170"/>
                    <a:pt x="21910" y="1299"/>
                    <a:pt x="24336" y="1299"/>
                  </a:cubicBezTo>
                  <a:lnTo>
                    <a:pt x="30376" y="1299"/>
                  </a:lnTo>
                  <a:cubicBezTo>
                    <a:pt x="31429" y="1299"/>
                    <a:pt x="32582" y="1725"/>
                    <a:pt x="33409" y="2451"/>
                  </a:cubicBezTo>
                  <a:cubicBezTo>
                    <a:pt x="33935" y="2878"/>
                    <a:pt x="34562" y="3504"/>
                    <a:pt x="34236" y="4431"/>
                  </a:cubicBezTo>
                  <a:cubicBezTo>
                    <a:pt x="34236" y="5584"/>
                    <a:pt x="34136" y="6938"/>
                    <a:pt x="34236" y="8191"/>
                  </a:cubicBezTo>
                  <a:cubicBezTo>
                    <a:pt x="34462" y="9870"/>
                    <a:pt x="34236" y="11524"/>
                    <a:pt x="34035" y="13203"/>
                  </a:cubicBezTo>
                  <a:cubicBezTo>
                    <a:pt x="33835" y="14657"/>
                    <a:pt x="33208" y="16036"/>
                    <a:pt x="31730" y="16662"/>
                  </a:cubicBezTo>
                  <a:cubicBezTo>
                    <a:pt x="31375" y="16791"/>
                    <a:pt x="30979" y="16828"/>
                    <a:pt x="30570" y="16828"/>
                  </a:cubicBezTo>
                  <a:cubicBezTo>
                    <a:pt x="30023" y="16828"/>
                    <a:pt x="29453" y="16762"/>
                    <a:pt x="28923" y="16762"/>
                  </a:cubicBezTo>
                  <a:cubicBezTo>
                    <a:pt x="28096" y="16762"/>
                    <a:pt x="27143" y="17063"/>
                    <a:pt x="26316" y="17063"/>
                  </a:cubicBezTo>
                  <a:cubicBezTo>
                    <a:pt x="26003" y="17013"/>
                    <a:pt x="25633" y="17013"/>
                    <a:pt x="25251" y="17013"/>
                  </a:cubicBezTo>
                  <a:cubicBezTo>
                    <a:pt x="24869" y="17013"/>
                    <a:pt x="24474" y="17013"/>
                    <a:pt x="24111" y="16963"/>
                  </a:cubicBezTo>
                  <a:cubicBezTo>
                    <a:pt x="23476" y="16839"/>
                    <a:pt x="22793" y="16753"/>
                    <a:pt x="22091" y="16753"/>
                  </a:cubicBezTo>
                  <a:cubicBezTo>
                    <a:pt x="21658" y="16753"/>
                    <a:pt x="21218" y="16786"/>
                    <a:pt x="20777" y="16863"/>
                  </a:cubicBezTo>
                  <a:cubicBezTo>
                    <a:pt x="20624" y="16884"/>
                    <a:pt x="20464" y="16892"/>
                    <a:pt x="20302" y="16892"/>
                  </a:cubicBezTo>
                  <a:cubicBezTo>
                    <a:pt x="19858" y="16892"/>
                    <a:pt x="19390" y="16834"/>
                    <a:pt x="18947" y="16834"/>
                  </a:cubicBezTo>
                  <a:cubicBezTo>
                    <a:pt x="18784" y="16834"/>
                    <a:pt x="18625" y="16841"/>
                    <a:pt x="18471" y="16863"/>
                  </a:cubicBezTo>
                  <a:cubicBezTo>
                    <a:pt x="17444" y="16863"/>
                    <a:pt x="16491" y="16963"/>
                    <a:pt x="15439" y="17063"/>
                  </a:cubicBezTo>
                  <a:cubicBezTo>
                    <a:pt x="15075" y="17113"/>
                    <a:pt x="14712" y="17138"/>
                    <a:pt x="14336" y="17138"/>
                  </a:cubicBezTo>
                  <a:cubicBezTo>
                    <a:pt x="13960" y="17138"/>
                    <a:pt x="13572" y="17113"/>
                    <a:pt x="13158" y="17063"/>
                  </a:cubicBezTo>
                  <a:cubicBezTo>
                    <a:pt x="12959" y="17044"/>
                    <a:pt x="12757" y="17036"/>
                    <a:pt x="12552" y="17036"/>
                  </a:cubicBezTo>
                  <a:cubicBezTo>
                    <a:pt x="11674" y="17036"/>
                    <a:pt x="10758" y="17187"/>
                    <a:pt x="9925" y="17289"/>
                  </a:cubicBezTo>
                  <a:cubicBezTo>
                    <a:pt x="9357" y="17289"/>
                    <a:pt x="8755" y="17233"/>
                    <a:pt x="8165" y="17233"/>
                  </a:cubicBezTo>
                  <a:cubicBezTo>
                    <a:pt x="7870" y="17233"/>
                    <a:pt x="7577" y="17247"/>
                    <a:pt x="7293" y="17289"/>
                  </a:cubicBezTo>
                  <a:cubicBezTo>
                    <a:pt x="7206" y="17306"/>
                    <a:pt x="7117" y="17314"/>
                    <a:pt x="7027" y="17314"/>
                  </a:cubicBezTo>
                  <a:cubicBezTo>
                    <a:pt x="6605" y="17314"/>
                    <a:pt x="6156" y="17146"/>
                    <a:pt x="5639" y="17063"/>
                  </a:cubicBezTo>
                  <a:cubicBezTo>
                    <a:pt x="4912" y="17063"/>
                    <a:pt x="4060" y="16863"/>
                    <a:pt x="3334" y="16336"/>
                  </a:cubicBezTo>
                  <a:cubicBezTo>
                    <a:pt x="1654" y="15183"/>
                    <a:pt x="1780" y="13529"/>
                    <a:pt x="1554" y="11850"/>
                  </a:cubicBezTo>
                  <a:cubicBezTo>
                    <a:pt x="1454" y="9970"/>
                    <a:pt x="1153" y="8091"/>
                    <a:pt x="1554" y="6211"/>
                  </a:cubicBezTo>
                  <a:cubicBezTo>
                    <a:pt x="1654" y="5259"/>
                    <a:pt x="1654" y="4331"/>
                    <a:pt x="2281" y="3504"/>
                  </a:cubicBezTo>
                  <a:cubicBezTo>
                    <a:pt x="2807" y="2878"/>
                    <a:pt x="3434" y="2652"/>
                    <a:pt x="4060" y="2251"/>
                  </a:cubicBezTo>
                  <a:cubicBezTo>
                    <a:pt x="4687" y="1925"/>
                    <a:pt x="5539" y="2025"/>
                    <a:pt x="6040" y="1624"/>
                  </a:cubicBezTo>
                  <a:cubicBezTo>
                    <a:pt x="6201" y="1535"/>
                    <a:pt x="6516" y="1458"/>
                    <a:pt x="6829" y="1458"/>
                  </a:cubicBezTo>
                  <a:cubicBezTo>
                    <a:pt x="6954" y="1458"/>
                    <a:pt x="7079" y="1470"/>
                    <a:pt x="7193" y="1499"/>
                  </a:cubicBezTo>
                  <a:cubicBezTo>
                    <a:pt x="7411" y="1537"/>
                    <a:pt x="7630" y="1552"/>
                    <a:pt x="7851" y="1552"/>
                  </a:cubicBezTo>
                  <a:cubicBezTo>
                    <a:pt x="8368" y="1552"/>
                    <a:pt x="8889" y="1469"/>
                    <a:pt x="9399" y="1399"/>
                  </a:cubicBezTo>
                  <a:cubicBezTo>
                    <a:pt x="11379" y="1299"/>
                    <a:pt x="13359" y="1299"/>
                    <a:pt x="15339" y="1198"/>
                  </a:cubicBezTo>
                  <a:cubicBezTo>
                    <a:pt x="15945" y="1178"/>
                    <a:pt x="16548" y="1170"/>
                    <a:pt x="17148" y="1170"/>
                  </a:cubicBezTo>
                  <a:close/>
                  <a:moveTo>
                    <a:pt x="18404" y="1"/>
                  </a:moveTo>
                  <a:cubicBezTo>
                    <a:pt x="18076" y="1"/>
                    <a:pt x="17753" y="12"/>
                    <a:pt x="17444" y="45"/>
                  </a:cubicBezTo>
                  <a:cubicBezTo>
                    <a:pt x="15765" y="146"/>
                    <a:pt x="14085" y="146"/>
                    <a:pt x="12306" y="146"/>
                  </a:cubicBezTo>
                  <a:cubicBezTo>
                    <a:pt x="10652" y="246"/>
                    <a:pt x="8872" y="371"/>
                    <a:pt x="7193" y="472"/>
                  </a:cubicBezTo>
                  <a:cubicBezTo>
                    <a:pt x="5539" y="472"/>
                    <a:pt x="3960" y="772"/>
                    <a:pt x="2406" y="1499"/>
                  </a:cubicBezTo>
                  <a:cubicBezTo>
                    <a:pt x="1654" y="1825"/>
                    <a:pt x="1253" y="2451"/>
                    <a:pt x="927" y="3178"/>
                  </a:cubicBezTo>
                  <a:cubicBezTo>
                    <a:pt x="627" y="3805"/>
                    <a:pt x="827" y="4431"/>
                    <a:pt x="627" y="4958"/>
                  </a:cubicBezTo>
                  <a:cubicBezTo>
                    <a:pt x="0" y="6010"/>
                    <a:pt x="301" y="7038"/>
                    <a:pt x="301" y="8091"/>
                  </a:cubicBezTo>
                  <a:cubicBezTo>
                    <a:pt x="201" y="8717"/>
                    <a:pt x="201" y="9444"/>
                    <a:pt x="301" y="10171"/>
                  </a:cubicBezTo>
                  <a:cubicBezTo>
                    <a:pt x="526" y="10898"/>
                    <a:pt x="401" y="11750"/>
                    <a:pt x="526" y="12577"/>
                  </a:cubicBezTo>
                  <a:cubicBezTo>
                    <a:pt x="526" y="13304"/>
                    <a:pt x="727" y="13930"/>
                    <a:pt x="827" y="14457"/>
                  </a:cubicBezTo>
                  <a:cubicBezTo>
                    <a:pt x="727" y="15083"/>
                    <a:pt x="1253" y="15284"/>
                    <a:pt x="1354" y="15710"/>
                  </a:cubicBezTo>
                  <a:cubicBezTo>
                    <a:pt x="2080" y="17389"/>
                    <a:pt x="3434" y="18015"/>
                    <a:pt x="5013" y="18316"/>
                  </a:cubicBezTo>
                  <a:cubicBezTo>
                    <a:pt x="5754" y="18476"/>
                    <a:pt x="6496" y="18530"/>
                    <a:pt x="7232" y="18530"/>
                  </a:cubicBezTo>
                  <a:cubicBezTo>
                    <a:pt x="8462" y="18530"/>
                    <a:pt x="9677" y="18379"/>
                    <a:pt x="10852" y="18316"/>
                  </a:cubicBezTo>
                  <a:cubicBezTo>
                    <a:pt x="12306" y="18316"/>
                    <a:pt x="13785" y="18216"/>
                    <a:pt x="15238" y="18216"/>
                  </a:cubicBezTo>
                  <a:cubicBezTo>
                    <a:pt x="16065" y="18116"/>
                    <a:pt x="17018" y="18015"/>
                    <a:pt x="17845" y="17915"/>
                  </a:cubicBezTo>
                  <a:cubicBezTo>
                    <a:pt x="18471" y="17915"/>
                    <a:pt x="19098" y="18015"/>
                    <a:pt x="19825" y="18015"/>
                  </a:cubicBezTo>
                  <a:cubicBezTo>
                    <a:pt x="20944" y="18015"/>
                    <a:pt x="22064" y="17971"/>
                    <a:pt x="23176" y="17971"/>
                  </a:cubicBezTo>
                  <a:cubicBezTo>
                    <a:pt x="23732" y="17971"/>
                    <a:pt x="24286" y="17982"/>
                    <a:pt x="24837" y="18015"/>
                  </a:cubicBezTo>
                  <a:cubicBezTo>
                    <a:pt x="25464" y="18066"/>
                    <a:pt x="26091" y="18091"/>
                    <a:pt x="26717" y="18091"/>
                  </a:cubicBezTo>
                  <a:cubicBezTo>
                    <a:pt x="27344" y="18091"/>
                    <a:pt x="27970" y="18066"/>
                    <a:pt x="28597" y="18015"/>
                  </a:cubicBezTo>
                  <a:cubicBezTo>
                    <a:pt x="29850" y="18015"/>
                    <a:pt x="31103" y="17690"/>
                    <a:pt x="32356" y="17489"/>
                  </a:cubicBezTo>
                  <a:cubicBezTo>
                    <a:pt x="33409" y="17389"/>
                    <a:pt x="34662" y="16036"/>
                    <a:pt x="34988" y="15183"/>
                  </a:cubicBezTo>
                  <a:cubicBezTo>
                    <a:pt x="35188" y="14256"/>
                    <a:pt x="35088" y="13404"/>
                    <a:pt x="35188" y="12477"/>
                  </a:cubicBezTo>
                  <a:cubicBezTo>
                    <a:pt x="35389" y="11223"/>
                    <a:pt x="35614" y="10071"/>
                    <a:pt x="35489" y="8817"/>
                  </a:cubicBezTo>
                  <a:cubicBezTo>
                    <a:pt x="35489" y="7665"/>
                    <a:pt x="35289" y="6411"/>
                    <a:pt x="35389" y="5259"/>
                  </a:cubicBezTo>
                  <a:cubicBezTo>
                    <a:pt x="35614" y="2978"/>
                    <a:pt x="34136" y="1299"/>
                    <a:pt x="32482" y="772"/>
                  </a:cubicBezTo>
                  <a:cubicBezTo>
                    <a:pt x="31429" y="472"/>
                    <a:pt x="30276" y="371"/>
                    <a:pt x="29223" y="246"/>
                  </a:cubicBezTo>
                  <a:lnTo>
                    <a:pt x="23810" y="246"/>
                  </a:lnTo>
                  <a:cubicBezTo>
                    <a:pt x="22657" y="146"/>
                    <a:pt x="21504" y="45"/>
                    <a:pt x="20351" y="45"/>
                  </a:cubicBezTo>
                  <a:cubicBezTo>
                    <a:pt x="19733" y="45"/>
                    <a:pt x="19059" y="1"/>
                    <a:pt x="18404" y="1"/>
                  </a:cubicBezTo>
                  <a:close/>
                </a:path>
              </a:pathLst>
            </a:custGeom>
            <a:solidFill>
              <a:srgbClr val="222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3" name="Google Shape;342;p20"/>
            <p:cNvSpPr/>
            <p:nvPr/>
          </p:nvSpPr>
          <p:spPr>
            <a:xfrm>
              <a:off x="614858" y="1353482"/>
              <a:ext cx="1327507" cy="536062"/>
            </a:xfrm>
            <a:custGeom>
              <a:avLst/>
              <a:gdLst/>
              <a:ahLst/>
              <a:cxnLst/>
              <a:rect l="l" t="t" r="r" b="b"/>
              <a:pathLst>
                <a:path w="33409" h="16144" extrusionOk="0">
                  <a:moveTo>
                    <a:pt x="15995" y="0"/>
                  </a:moveTo>
                  <a:cubicBezTo>
                    <a:pt x="15395" y="0"/>
                    <a:pt x="14792" y="8"/>
                    <a:pt x="14186" y="28"/>
                  </a:cubicBezTo>
                  <a:cubicBezTo>
                    <a:pt x="12206" y="129"/>
                    <a:pt x="10226" y="129"/>
                    <a:pt x="8246" y="229"/>
                  </a:cubicBezTo>
                  <a:cubicBezTo>
                    <a:pt x="7736" y="299"/>
                    <a:pt x="7215" y="382"/>
                    <a:pt x="6698" y="382"/>
                  </a:cubicBezTo>
                  <a:cubicBezTo>
                    <a:pt x="6477" y="382"/>
                    <a:pt x="6258" y="367"/>
                    <a:pt x="6040" y="329"/>
                  </a:cubicBezTo>
                  <a:cubicBezTo>
                    <a:pt x="5926" y="300"/>
                    <a:pt x="5801" y="288"/>
                    <a:pt x="5676" y="288"/>
                  </a:cubicBezTo>
                  <a:cubicBezTo>
                    <a:pt x="5363" y="288"/>
                    <a:pt x="5048" y="365"/>
                    <a:pt x="4887" y="454"/>
                  </a:cubicBezTo>
                  <a:cubicBezTo>
                    <a:pt x="4386" y="855"/>
                    <a:pt x="3534" y="755"/>
                    <a:pt x="2907" y="1081"/>
                  </a:cubicBezTo>
                  <a:cubicBezTo>
                    <a:pt x="2281" y="1482"/>
                    <a:pt x="1654" y="1708"/>
                    <a:pt x="1128" y="2334"/>
                  </a:cubicBezTo>
                  <a:cubicBezTo>
                    <a:pt x="501" y="3161"/>
                    <a:pt x="501" y="4089"/>
                    <a:pt x="401" y="5041"/>
                  </a:cubicBezTo>
                  <a:cubicBezTo>
                    <a:pt x="0" y="6921"/>
                    <a:pt x="301" y="8800"/>
                    <a:pt x="401" y="10680"/>
                  </a:cubicBezTo>
                  <a:cubicBezTo>
                    <a:pt x="627" y="12359"/>
                    <a:pt x="501" y="14013"/>
                    <a:pt x="2181" y="15166"/>
                  </a:cubicBezTo>
                  <a:cubicBezTo>
                    <a:pt x="2907" y="15693"/>
                    <a:pt x="3759" y="15893"/>
                    <a:pt x="4486" y="15893"/>
                  </a:cubicBezTo>
                  <a:cubicBezTo>
                    <a:pt x="5003" y="15976"/>
                    <a:pt x="5452" y="16144"/>
                    <a:pt x="5874" y="16144"/>
                  </a:cubicBezTo>
                  <a:cubicBezTo>
                    <a:pt x="5964" y="16144"/>
                    <a:pt x="6053" y="16136"/>
                    <a:pt x="6140" y="16119"/>
                  </a:cubicBezTo>
                  <a:cubicBezTo>
                    <a:pt x="6424" y="16077"/>
                    <a:pt x="6717" y="16063"/>
                    <a:pt x="7012" y="16063"/>
                  </a:cubicBezTo>
                  <a:cubicBezTo>
                    <a:pt x="7602" y="16063"/>
                    <a:pt x="8204" y="16119"/>
                    <a:pt x="8772" y="16119"/>
                  </a:cubicBezTo>
                  <a:cubicBezTo>
                    <a:pt x="9605" y="16017"/>
                    <a:pt x="10521" y="15866"/>
                    <a:pt x="11399" y="15866"/>
                  </a:cubicBezTo>
                  <a:cubicBezTo>
                    <a:pt x="11604" y="15866"/>
                    <a:pt x="11806" y="15874"/>
                    <a:pt x="12005" y="15893"/>
                  </a:cubicBezTo>
                  <a:cubicBezTo>
                    <a:pt x="12419" y="15943"/>
                    <a:pt x="12807" y="15968"/>
                    <a:pt x="13183" y="15968"/>
                  </a:cubicBezTo>
                  <a:cubicBezTo>
                    <a:pt x="13559" y="15968"/>
                    <a:pt x="13922" y="15943"/>
                    <a:pt x="14286" y="15893"/>
                  </a:cubicBezTo>
                  <a:cubicBezTo>
                    <a:pt x="15338" y="15793"/>
                    <a:pt x="16291" y="15693"/>
                    <a:pt x="17318" y="15693"/>
                  </a:cubicBezTo>
                  <a:cubicBezTo>
                    <a:pt x="17472" y="15671"/>
                    <a:pt x="17631" y="15664"/>
                    <a:pt x="17794" y="15664"/>
                  </a:cubicBezTo>
                  <a:cubicBezTo>
                    <a:pt x="18237" y="15664"/>
                    <a:pt x="18705" y="15722"/>
                    <a:pt x="19149" y="15722"/>
                  </a:cubicBezTo>
                  <a:cubicBezTo>
                    <a:pt x="19311" y="15722"/>
                    <a:pt x="19471" y="15714"/>
                    <a:pt x="19624" y="15693"/>
                  </a:cubicBezTo>
                  <a:cubicBezTo>
                    <a:pt x="20065" y="15616"/>
                    <a:pt x="20505" y="15583"/>
                    <a:pt x="20938" y="15583"/>
                  </a:cubicBezTo>
                  <a:cubicBezTo>
                    <a:pt x="21640" y="15583"/>
                    <a:pt x="22323" y="15669"/>
                    <a:pt x="22958" y="15793"/>
                  </a:cubicBezTo>
                  <a:cubicBezTo>
                    <a:pt x="23321" y="15843"/>
                    <a:pt x="23716" y="15843"/>
                    <a:pt x="24098" y="15843"/>
                  </a:cubicBezTo>
                  <a:cubicBezTo>
                    <a:pt x="24480" y="15843"/>
                    <a:pt x="24850" y="15843"/>
                    <a:pt x="25163" y="15893"/>
                  </a:cubicBezTo>
                  <a:cubicBezTo>
                    <a:pt x="25990" y="15893"/>
                    <a:pt x="26943" y="15592"/>
                    <a:pt x="27770" y="15592"/>
                  </a:cubicBezTo>
                  <a:cubicBezTo>
                    <a:pt x="28300" y="15592"/>
                    <a:pt x="28870" y="15658"/>
                    <a:pt x="29417" y="15658"/>
                  </a:cubicBezTo>
                  <a:cubicBezTo>
                    <a:pt x="29826" y="15658"/>
                    <a:pt x="30222" y="15621"/>
                    <a:pt x="30577" y="15492"/>
                  </a:cubicBezTo>
                  <a:cubicBezTo>
                    <a:pt x="32055" y="14866"/>
                    <a:pt x="32682" y="13487"/>
                    <a:pt x="32882" y="12033"/>
                  </a:cubicBezTo>
                  <a:cubicBezTo>
                    <a:pt x="33083" y="10354"/>
                    <a:pt x="33309" y="8700"/>
                    <a:pt x="33083" y="7021"/>
                  </a:cubicBezTo>
                  <a:cubicBezTo>
                    <a:pt x="32983" y="5768"/>
                    <a:pt x="33083" y="4414"/>
                    <a:pt x="33083" y="3261"/>
                  </a:cubicBezTo>
                  <a:cubicBezTo>
                    <a:pt x="33409" y="2334"/>
                    <a:pt x="32782" y="1708"/>
                    <a:pt x="32256" y="1281"/>
                  </a:cubicBezTo>
                  <a:cubicBezTo>
                    <a:pt x="31429" y="555"/>
                    <a:pt x="30276" y="129"/>
                    <a:pt x="29223" y="129"/>
                  </a:cubicBezTo>
                  <a:lnTo>
                    <a:pt x="23183" y="129"/>
                  </a:lnTo>
                  <a:cubicBezTo>
                    <a:pt x="20757" y="129"/>
                    <a:pt x="18395" y="0"/>
                    <a:pt x="15995" y="0"/>
                  </a:cubicBezTo>
                  <a:close/>
                </a:path>
              </a:pathLst>
            </a:custGeom>
            <a:solidFill>
              <a:srgbClr val="1E54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4" name="Google Shape;343;p20"/>
            <p:cNvSpPr/>
            <p:nvPr/>
          </p:nvSpPr>
          <p:spPr>
            <a:xfrm flipH="1">
              <a:off x="587971" y="1389394"/>
              <a:ext cx="1381281" cy="423935"/>
            </a:xfrm>
            <a:custGeom>
              <a:avLst/>
              <a:gdLst/>
              <a:ahLst/>
              <a:cxnLst/>
              <a:rect l="l" t="t" r="r" b="b"/>
              <a:pathLst>
                <a:path w="28885" h="17419" extrusionOk="0">
                  <a:moveTo>
                    <a:pt x="0" y="0"/>
                  </a:moveTo>
                  <a:lnTo>
                    <a:pt x="0" y="17419"/>
                  </a:lnTo>
                  <a:lnTo>
                    <a:pt x="28885" y="17419"/>
                  </a:lnTo>
                  <a:lnTo>
                    <a:pt x="2888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2400" dirty="0" err="1" smtClean="0">
                  <a:solidFill>
                    <a:schemeClr val="lt1"/>
                  </a:solidFill>
                  <a:latin typeface="+mn-lt"/>
                  <a:sym typeface="Fira Sans Extra Condensed Medium"/>
                </a:rPr>
                <a:t>todo</a:t>
              </a:r>
              <a:r>
                <a:rPr lang="en" sz="2400" dirty="0" smtClean="0">
                  <a:solidFill>
                    <a:schemeClr val="lt1"/>
                  </a:solidFill>
                  <a:latin typeface="+mn-lt"/>
                  <a:sym typeface="Fira Sans Extra Condensed Medium"/>
                </a:rPr>
                <a:t>.js</a:t>
              </a:r>
              <a:endParaRPr sz="1800" dirty="0">
                <a:solidFill>
                  <a:schemeClr val="lt1"/>
                </a:solidFill>
                <a:latin typeface="+mn-lt"/>
              </a:endParaRPr>
            </a:p>
          </p:txBody>
        </p:sp>
      </p:grpSp>
      <p:cxnSp>
        <p:nvCxnSpPr>
          <p:cNvPr id="27" name="Google Shape;439;p21"/>
          <p:cNvCxnSpPr>
            <a:endCxn id="28" idx="3"/>
          </p:cNvCxnSpPr>
          <p:nvPr/>
        </p:nvCxnSpPr>
        <p:spPr>
          <a:xfrm>
            <a:off x="2257425" y="2519499"/>
            <a:ext cx="469355" cy="0"/>
          </a:xfrm>
          <a:prstGeom prst="straightConnector1">
            <a:avLst/>
          </a:prstGeom>
          <a:noFill/>
          <a:ln w="19050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1722;p33"/>
          <p:cNvSpPr/>
          <p:nvPr/>
        </p:nvSpPr>
        <p:spPr>
          <a:xfrm flipH="1">
            <a:off x="2726780" y="2291857"/>
            <a:ext cx="1874086" cy="455284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n-lt"/>
              </a:rPr>
              <a:t>해당하는 </a:t>
            </a:r>
            <a:r>
              <a:rPr lang="en-US" altLang="ko-KR" sz="1200" dirty="0" err="1" smtClean="0">
                <a:latin typeface="+mn-lt"/>
              </a:rPr>
              <a:t>todo</a:t>
            </a:r>
            <a:r>
              <a:rPr lang="en-US" altLang="ko-KR" sz="1200" dirty="0" smtClean="0">
                <a:latin typeface="+mn-lt"/>
              </a:rPr>
              <a:t> </a:t>
            </a:r>
            <a:r>
              <a:rPr lang="ko-KR" altLang="en-US" sz="1200" dirty="0" smtClean="0">
                <a:latin typeface="+mn-lt"/>
              </a:rPr>
              <a:t>목록을 삭제하는 함수</a:t>
            </a:r>
            <a:endParaRPr sz="1200" dirty="0">
              <a:latin typeface="+mn-lt"/>
            </a:endParaRPr>
          </a:p>
        </p:txBody>
      </p:sp>
      <p:cxnSp>
        <p:nvCxnSpPr>
          <p:cNvPr id="29" name="Google Shape;439;p21"/>
          <p:cNvCxnSpPr>
            <a:endCxn id="30" idx="3"/>
          </p:cNvCxnSpPr>
          <p:nvPr/>
        </p:nvCxnSpPr>
        <p:spPr>
          <a:xfrm>
            <a:off x="1419225" y="4272843"/>
            <a:ext cx="294024" cy="463047"/>
          </a:xfrm>
          <a:prstGeom prst="straightConnector1">
            <a:avLst/>
          </a:prstGeom>
          <a:noFill/>
          <a:ln w="19050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1722;p33"/>
          <p:cNvSpPr/>
          <p:nvPr/>
        </p:nvSpPr>
        <p:spPr>
          <a:xfrm flipH="1">
            <a:off x="1713249" y="4425392"/>
            <a:ext cx="2536512" cy="62099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latin typeface="+mn-lt"/>
              </a:rPr>
              <a:t>todo</a:t>
            </a:r>
            <a:r>
              <a:rPr lang="en-US" sz="1200" dirty="0" smtClean="0">
                <a:latin typeface="+mn-lt"/>
              </a:rPr>
              <a:t> </a:t>
            </a:r>
            <a:r>
              <a:rPr lang="ko-KR" altLang="en-US" sz="1200" dirty="0" smtClean="0">
                <a:latin typeface="+mn-lt"/>
              </a:rPr>
              <a:t>목록을 문자열 형태의 </a:t>
            </a:r>
            <a:r>
              <a:rPr lang="en-US" altLang="ko-KR" sz="1200" dirty="0" smtClean="0">
                <a:latin typeface="+mn-lt"/>
              </a:rPr>
              <a:t>JSON </a:t>
            </a:r>
            <a:r>
              <a:rPr lang="ko-KR" altLang="en-US" sz="1200" dirty="0" smtClean="0">
                <a:latin typeface="+mn-lt"/>
              </a:rPr>
              <a:t>형식으로 </a:t>
            </a:r>
            <a:r>
              <a:rPr lang="en-US" altLang="ko-KR" sz="1200" dirty="0" err="1" smtClean="0">
                <a:latin typeface="+mn-lt"/>
              </a:rPr>
              <a:t>localStorge</a:t>
            </a:r>
            <a:r>
              <a:rPr lang="ko-KR" altLang="en-US" sz="1200" dirty="0" smtClean="0">
                <a:latin typeface="+mn-lt"/>
              </a:rPr>
              <a:t>에 저장하는 함수</a:t>
            </a:r>
            <a:endParaRPr sz="1200" dirty="0">
              <a:latin typeface="+mn-lt"/>
            </a:endParaRPr>
          </a:p>
        </p:txBody>
      </p:sp>
      <p:cxnSp>
        <p:nvCxnSpPr>
          <p:cNvPr id="44" name="Google Shape;439;p21"/>
          <p:cNvCxnSpPr>
            <a:endCxn id="45" idx="3"/>
          </p:cNvCxnSpPr>
          <p:nvPr/>
        </p:nvCxnSpPr>
        <p:spPr>
          <a:xfrm>
            <a:off x="6901070" y="535203"/>
            <a:ext cx="340156" cy="1"/>
          </a:xfrm>
          <a:prstGeom prst="straightConnector1">
            <a:avLst/>
          </a:prstGeom>
          <a:noFill/>
          <a:ln w="19050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Google Shape;1722;p33"/>
          <p:cNvSpPr/>
          <p:nvPr/>
        </p:nvSpPr>
        <p:spPr>
          <a:xfrm flipH="1">
            <a:off x="7241226" y="215643"/>
            <a:ext cx="1874086" cy="639121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n-lt"/>
              </a:rPr>
              <a:t>모든 </a:t>
            </a:r>
            <a:r>
              <a:rPr lang="en-US" sz="1200" dirty="0" err="1" smtClean="0">
                <a:latin typeface="+mn-lt"/>
              </a:rPr>
              <a:t>todo</a:t>
            </a:r>
            <a:r>
              <a:rPr lang="en-US" sz="1200" dirty="0" smtClean="0">
                <a:latin typeface="+mn-lt"/>
              </a:rPr>
              <a:t> </a:t>
            </a:r>
            <a:r>
              <a:rPr lang="ko-KR" altLang="en-US" sz="1200" dirty="0" smtClean="0">
                <a:latin typeface="+mn-lt"/>
              </a:rPr>
              <a:t>목록</a:t>
            </a:r>
            <a:r>
              <a:rPr lang="en-US" sz="1200" dirty="0" smtClean="0">
                <a:latin typeface="+mn-lt"/>
              </a:rPr>
              <a:t> </a:t>
            </a:r>
            <a:r>
              <a:rPr lang="ko-KR" altLang="en-US" sz="1200" dirty="0" smtClean="0">
                <a:latin typeface="+mn-lt"/>
              </a:rPr>
              <a:t>들을 화면에 출력하는 함수</a:t>
            </a:r>
            <a:endParaRPr sz="1200" dirty="0">
              <a:latin typeface="+mn-lt"/>
            </a:endParaRPr>
          </a:p>
        </p:txBody>
      </p:sp>
      <p:cxnSp>
        <p:nvCxnSpPr>
          <p:cNvPr id="52" name="Google Shape;439;p21"/>
          <p:cNvCxnSpPr>
            <a:endCxn id="53" idx="3"/>
          </p:cNvCxnSpPr>
          <p:nvPr/>
        </p:nvCxnSpPr>
        <p:spPr>
          <a:xfrm flipV="1">
            <a:off x="6612669" y="2682976"/>
            <a:ext cx="563431" cy="64166"/>
          </a:xfrm>
          <a:prstGeom prst="straightConnector1">
            <a:avLst/>
          </a:prstGeom>
          <a:noFill/>
          <a:ln w="19050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1722;p33"/>
          <p:cNvSpPr/>
          <p:nvPr/>
        </p:nvSpPr>
        <p:spPr>
          <a:xfrm flipH="1">
            <a:off x="7176100" y="2291857"/>
            <a:ext cx="1939211" cy="782237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latin typeface="+mn-lt"/>
              </a:rPr>
              <a:t>입력한 </a:t>
            </a:r>
            <a:r>
              <a:rPr lang="en-US" altLang="ko-KR" sz="1200" dirty="0" err="1" smtClean="0">
                <a:latin typeface="+mn-lt"/>
              </a:rPr>
              <a:t>todo</a:t>
            </a:r>
            <a:r>
              <a:rPr lang="en-US" altLang="ko-KR" sz="1200" dirty="0" smtClean="0">
                <a:latin typeface="+mn-lt"/>
              </a:rPr>
              <a:t> </a:t>
            </a:r>
            <a:r>
              <a:rPr lang="ko-KR" altLang="en-US" sz="1200" dirty="0" smtClean="0">
                <a:latin typeface="+mn-lt"/>
              </a:rPr>
              <a:t>목록을 제출 화면으로 출력하기 위한 함수로 전달하는 함수</a:t>
            </a:r>
            <a:endParaRPr sz="1200" dirty="0">
              <a:latin typeface="+mn-lt"/>
            </a:endParaRPr>
          </a:p>
        </p:txBody>
      </p:sp>
      <p:cxnSp>
        <p:nvCxnSpPr>
          <p:cNvPr id="57" name="Google Shape;439;p21"/>
          <p:cNvCxnSpPr>
            <a:endCxn id="58" idx="3"/>
          </p:cNvCxnSpPr>
          <p:nvPr/>
        </p:nvCxnSpPr>
        <p:spPr>
          <a:xfrm>
            <a:off x="6612669" y="4048125"/>
            <a:ext cx="418747" cy="462022"/>
          </a:xfrm>
          <a:prstGeom prst="straightConnector1">
            <a:avLst/>
          </a:prstGeom>
          <a:noFill/>
          <a:ln w="19050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1722;p33"/>
          <p:cNvSpPr/>
          <p:nvPr/>
        </p:nvSpPr>
        <p:spPr>
          <a:xfrm flipH="1">
            <a:off x="7031416" y="3973907"/>
            <a:ext cx="1978685" cy="107248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err="1" smtClean="0">
                <a:latin typeface="+mn-lt"/>
              </a:rPr>
              <a:t>메인화면</a:t>
            </a:r>
            <a:r>
              <a:rPr lang="ko-KR" altLang="en-US" sz="1200" dirty="0" smtClean="0">
                <a:latin typeface="+mn-lt"/>
              </a:rPr>
              <a:t> 로드 시 저장된 </a:t>
            </a:r>
            <a:r>
              <a:rPr lang="en-US" altLang="ko-KR" sz="1200" dirty="0" err="1" smtClean="0">
                <a:latin typeface="+mn-lt"/>
              </a:rPr>
              <a:t>todo</a:t>
            </a:r>
            <a:r>
              <a:rPr lang="en-US" altLang="ko-KR" sz="1200" dirty="0" smtClean="0">
                <a:latin typeface="+mn-lt"/>
              </a:rPr>
              <a:t> </a:t>
            </a:r>
            <a:r>
              <a:rPr lang="ko-KR" altLang="en-US" sz="1200" dirty="0" smtClean="0">
                <a:latin typeface="+mn-lt"/>
              </a:rPr>
              <a:t>목록들이 있으면 모든 </a:t>
            </a:r>
            <a:r>
              <a:rPr lang="en-US" altLang="ko-KR" sz="1200" dirty="0" err="1" smtClean="0">
                <a:latin typeface="+mn-lt"/>
              </a:rPr>
              <a:t>todo</a:t>
            </a:r>
            <a:r>
              <a:rPr lang="en-US" altLang="ko-KR" sz="1200" dirty="0" smtClean="0">
                <a:latin typeface="+mn-lt"/>
              </a:rPr>
              <a:t> </a:t>
            </a:r>
            <a:r>
              <a:rPr lang="ko-KR" altLang="en-US" sz="1200" dirty="0" smtClean="0">
                <a:latin typeface="+mn-lt"/>
              </a:rPr>
              <a:t>목록들을 출력하는 함수</a:t>
            </a:r>
            <a:endParaRPr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1318081"/>
      </p:ext>
    </p:extLst>
  </p:cSld>
  <p:clrMapOvr>
    <a:masterClrMapping/>
  </p:clrMapOvr>
</p:sld>
</file>

<file path=ppt/theme/theme1.xml><?xml version="1.0" encoding="utf-8"?>
<a:theme xmlns:a="http://schemas.openxmlformats.org/drawingml/2006/main" name="To-Do List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9564F"/>
      </a:accent1>
      <a:accent2>
        <a:srgbClr val="B33F62"/>
      </a:accent2>
      <a:accent3>
        <a:srgbClr val="7B1E7A"/>
      </a:accent3>
      <a:accent4>
        <a:srgbClr val="451E7B"/>
      </a:accent4>
      <a:accent5>
        <a:srgbClr val="1E547B"/>
      </a:accent5>
      <a:accent6>
        <a:srgbClr val="FB8569"/>
      </a:accent6>
      <a:hlink>
        <a:srgbClr val="FBDF69"/>
      </a:hlink>
      <a:folHlink>
        <a:srgbClr val="0097A7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274</Words>
  <Application>Microsoft Office PowerPoint</Application>
  <PresentationFormat>화면 슬라이드 쇼(16:9)</PresentationFormat>
  <Paragraphs>65</Paragraphs>
  <Slides>12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Fira Sans Extra Condensed Medium</vt:lpstr>
      <vt:lpstr>Fira Sans Medium</vt:lpstr>
      <vt:lpstr>Aharoni</vt:lpstr>
      <vt:lpstr>Fira Sans Extra Condensed</vt:lpstr>
      <vt:lpstr>Fira Sans</vt:lpstr>
      <vt:lpstr>맑은 고딕</vt:lpstr>
      <vt:lpstr>HY동녘M</vt:lpstr>
      <vt:lpstr>Arial</vt:lpstr>
      <vt:lpstr>To-Do List Infographics by Slidesgo</vt:lpstr>
      <vt:lpstr>To-Do List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To-Do List</dc:title>
  <cp:lastModifiedBy>KB</cp:lastModifiedBy>
  <cp:revision>32</cp:revision>
  <dcterms:modified xsi:type="dcterms:W3CDTF">2021-04-30T07:34:16Z</dcterms:modified>
</cp:coreProperties>
</file>